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4"/>
  </p:notesMasterIdLst>
  <p:sldIdLst>
    <p:sldId id="256" r:id="rId2"/>
    <p:sldId id="258" r:id="rId3"/>
    <p:sldId id="296" r:id="rId4"/>
    <p:sldId id="259" r:id="rId5"/>
    <p:sldId id="260" r:id="rId6"/>
    <p:sldId id="261" r:id="rId7"/>
    <p:sldId id="266" r:id="rId8"/>
    <p:sldId id="270" r:id="rId9"/>
    <p:sldId id="262" r:id="rId10"/>
    <p:sldId id="299" r:id="rId11"/>
    <p:sldId id="264" r:id="rId12"/>
    <p:sldId id="263" r:id="rId13"/>
    <p:sldId id="300" r:id="rId14"/>
    <p:sldId id="265" r:id="rId15"/>
    <p:sldId id="267" r:id="rId16"/>
    <p:sldId id="269" r:id="rId17"/>
    <p:sldId id="268" r:id="rId18"/>
    <p:sldId id="271" r:id="rId19"/>
    <p:sldId id="272" r:id="rId20"/>
    <p:sldId id="298" r:id="rId21"/>
    <p:sldId id="276" r:id="rId22"/>
    <p:sldId id="277" r:id="rId23"/>
  </p:sldIdLst>
  <p:sldSz cx="9144000" cy="5143500" type="screen16x9"/>
  <p:notesSz cx="6858000" cy="9144000"/>
  <p:embeddedFontLst>
    <p:embeddedFont>
      <p:font typeface="GungsuhChe" panose="02030609000101010101" pitchFamily="49" charset="-127"/>
      <p:regular r:id="rId25"/>
    </p:embeddedFont>
    <p:embeddedFont>
      <p:font typeface="Anaheim" panose="02000503000000000000" pitchFamily="2" charset="77"/>
      <p:regular r:id="rId26"/>
    </p:embeddedFont>
    <p:embeddedFont>
      <p:font typeface="Noto Sans Cham" panose="02000000000000000000" pitchFamily="2" charset="0"/>
      <p:regular r:id="rId27"/>
    </p:embeddedFont>
    <p:embeddedFont>
      <p:font typeface="Noto Sans Oriya" panose="020B0502040504020204" pitchFamily="34" charset="0"/>
      <p:regular r:id="rId28"/>
      <p:bold r:id="rId29"/>
    </p:embeddedFont>
    <p:embeddedFont>
      <p:font typeface="Nunito Light" panose="020F0302020204030204" pitchFamily="34" charset="0"/>
      <p:regular r:id="rId30"/>
      <p:italic r:id="rId31"/>
    </p:embeddedFont>
    <p:embeddedFont>
      <p:font typeface="Open Sans" panose="020B0606030504020204" pitchFamily="34" charset="0"/>
      <p:regular r:id="rId32"/>
      <p:bold r:id="rId33"/>
      <p:italic r:id="rId34"/>
      <p:boldItalic r:id="rId35"/>
    </p:embeddedFont>
    <p:embeddedFont>
      <p:font typeface="Overpass" pitchFamily="2" charset="77"/>
      <p:regular r:id="rId36"/>
      <p:bold r:id="rId37"/>
      <p:italic r:id="rId38"/>
      <p:boldItalic r:id="rId39"/>
    </p:embeddedFont>
    <p:embeddedFont>
      <p:font typeface="Rozha One" panose="02000000000000000000" pitchFamily="2" charset="77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7722999-B8E5-004F-82A2-BB2A11316526}">
          <p14:sldIdLst>
            <p14:sldId id="256"/>
            <p14:sldId id="258"/>
            <p14:sldId id="296"/>
            <p14:sldId id="259"/>
            <p14:sldId id="260"/>
            <p14:sldId id="261"/>
            <p14:sldId id="266"/>
            <p14:sldId id="270"/>
            <p14:sldId id="262"/>
            <p14:sldId id="299"/>
            <p14:sldId id="264"/>
            <p14:sldId id="263"/>
            <p14:sldId id="300"/>
            <p14:sldId id="265"/>
            <p14:sldId id="267"/>
            <p14:sldId id="269"/>
            <p14:sldId id="268"/>
            <p14:sldId id="271"/>
            <p14:sldId id="272"/>
            <p14:sldId id="298"/>
            <p14:sldId id="276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E68D3D-1891-4EB4-818A-D813F9C767FD}">
  <a:tblStyle styleId="{B0E68D3D-1891-4EB4-818A-D813F9C767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756745B-86B9-4287-A49C-6011C20D0C6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7"/>
    <p:restoredTop sz="94548"/>
  </p:normalViewPr>
  <p:slideViewPr>
    <p:cSldViewPr snapToGrid="0">
      <p:cViewPr varScale="1">
        <p:scale>
          <a:sx n="140" d="100"/>
          <a:sy n="140" d="100"/>
        </p:scale>
        <p:origin x="8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2467702b0b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2467702b0b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Google Shape;1296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Google Shape;1312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" name="Google Shape;1306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g1869b490b25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" name="Google Shape;1352;g1869b490b25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d44c0c1fca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d44c0c1fca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6" name="Google Shape;119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3" name="Google Shape;121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" name="Google Shape;1227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777021" y="4854501"/>
            <a:ext cx="696691" cy="32067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777021" y="4918553"/>
            <a:ext cx="696691" cy="32067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777021" y="4982606"/>
            <a:ext cx="696691" cy="32067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777021" y="5046658"/>
            <a:ext cx="696691" cy="32067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777021" y="5111119"/>
            <a:ext cx="696691" cy="31659"/>
          </a:xfrm>
          <a:custGeom>
            <a:avLst/>
            <a:gdLst/>
            <a:ahLst/>
            <a:cxnLst/>
            <a:rect l="l" t="t" r="r" b="b"/>
            <a:pathLst>
              <a:path w="17841" h="775" extrusionOk="0">
                <a:moveTo>
                  <a:pt x="1" y="1"/>
                </a:moveTo>
                <a:lnTo>
                  <a:pt x="1" y="775"/>
                </a:lnTo>
                <a:lnTo>
                  <a:pt x="17840" y="77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6777021" y="4790428"/>
            <a:ext cx="696691" cy="32067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745296" y="407"/>
            <a:ext cx="704618" cy="704228"/>
          </a:xfrm>
          <a:custGeom>
            <a:avLst/>
            <a:gdLst/>
            <a:ahLst/>
            <a:cxnLst/>
            <a:rect l="l" t="t" r="r" b="b"/>
            <a:pathLst>
              <a:path w="18044" h="18034" extrusionOk="0">
                <a:moveTo>
                  <a:pt x="0" y="1"/>
                </a:moveTo>
                <a:lnTo>
                  <a:pt x="0" y="18034"/>
                </a:lnTo>
                <a:lnTo>
                  <a:pt x="18044" y="18034"/>
                </a:lnTo>
                <a:lnTo>
                  <a:pt x="1804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746077" y="1227"/>
            <a:ext cx="703056" cy="703017"/>
          </a:xfrm>
          <a:custGeom>
            <a:avLst/>
            <a:gdLst/>
            <a:ahLst/>
            <a:cxnLst/>
            <a:rect l="l" t="t" r="r" b="b"/>
            <a:pathLst>
              <a:path w="18004" h="18003" extrusionOk="0">
                <a:moveTo>
                  <a:pt x="9002" y="0"/>
                </a:moveTo>
                <a:cubicBezTo>
                  <a:pt x="4033" y="0"/>
                  <a:pt x="1" y="4022"/>
                  <a:pt x="1" y="9001"/>
                </a:cubicBezTo>
                <a:cubicBezTo>
                  <a:pt x="1" y="13970"/>
                  <a:pt x="4033" y="18002"/>
                  <a:pt x="9002" y="18002"/>
                </a:cubicBezTo>
                <a:cubicBezTo>
                  <a:pt x="13971" y="18002"/>
                  <a:pt x="18003" y="13970"/>
                  <a:pt x="18003" y="9001"/>
                </a:cubicBezTo>
                <a:cubicBezTo>
                  <a:pt x="18003" y="4022"/>
                  <a:pt x="13971" y="0"/>
                  <a:pt x="90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845889" y="122282"/>
            <a:ext cx="505034" cy="460478"/>
          </a:xfrm>
          <a:custGeom>
            <a:avLst/>
            <a:gdLst/>
            <a:ahLst/>
            <a:cxnLst/>
            <a:rect l="l" t="t" r="r" b="b"/>
            <a:pathLst>
              <a:path w="12933" h="11792" extrusionOk="0">
                <a:moveTo>
                  <a:pt x="6466" y="1"/>
                </a:moveTo>
                <a:cubicBezTo>
                  <a:pt x="4959" y="1"/>
                  <a:pt x="3452" y="576"/>
                  <a:pt x="2302" y="1726"/>
                </a:cubicBezTo>
                <a:cubicBezTo>
                  <a:pt x="1" y="4028"/>
                  <a:pt x="1" y="7765"/>
                  <a:pt x="2302" y="10066"/>
                </a:cubicBezTo>
                <a:cubicBezTo>
                  <a:pt x="3452" y="11216"/>
                  <a:pt x="4959" y="11792"/>
                  <a:pt x="6466" y="11792"/>
                </a:cubicBezTo>
                <a:cubicBezTo>
                  <a:pt x="7973" y="11792"/>
                  <a:pt x="9480" y="11216"/>
                  <a:pt x="10631" y="10066"/>
                </a:cubicBezTo>
                <a:cubicBezTo>
                  <a:pt x="12932" y="7765"/>
                  <a:pt x="12932" y="4028"/>
                  <a:pt x="10631" y="1726"/>
                </a:cubicBezTo>
                <a:cubicBezTo>
                  <a:pt x="9480" y="576"/>
                  <a:pt x="7973" y="1"/>
                  <a:pt x="64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>
            <a:off x="8802172" y="4439351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0" y="1"/>
                </a:moveTo>
                <a:lnTo>
                  <a:pt x="0" y="18003"/>
                </a:lnTo>
                <a:cubicBezTo>
                  <a:pt x="4969" y="18003"/>
                  <a:pt x="9002" y="13971"/>
                  <a:pt x="9002" y="9002"/>
                </a:cubicBezTo>
                <a:cubicBezTo>
                  <a:pt x="9002" y="4033"/>
                  <a:pt x="496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>
            <a:off x="8449082" y="4439351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9002" y="1"/>
                </a:moveTo>
                <a:cubicBezTo>
                  <a:pt x="4033" y="1"/>
                  <a:pt x="0" y="4033"/>
                  <a:pt x="0" y="9002"/>
                </a:cubicBezTo>
                <a:cubicBezTo>
                  <a:pt x="0" y="13981"/>
                  <a:pt x="4033" y="18003"/>
                  <a:pt x="9002" y="18003"/>
                </a:cubicBezTo>
                <a:lnTo>
                  <a:pt x="90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8734186" y="4723284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8884489" y="4723284"/>
            <a:ext cx="134801" cy="134801"/>
          </a:xfrm>
          <a:custGeom>
            <a:avLst/>
            <a:gdLst/>
            <a:ahLst/>
            <a:cxnLst/>
            <a:rect l="l" t="t" r="r" b="b"/>
            <a:pathLst>
              <a:path w="345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77" y="2688"/>
                  <a:pt x="2688" y="2077"/>
                  <a:pt x="3452" y="1721"/>
                </a:cubicBezTo>
                <a:cubicBezTo>
                  <a:pt x="2688" y="1375"/>
                  <a:pt x="207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8585874" y="4723284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8522222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8645894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8769956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9027078" y="1190699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00" y="1243"/>
                  <a:pt x="1600" y="805"/>
                </a:cubicBezTo>
                <a:cubicBezTo>
                  <a:pt x="160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027078" y="1085342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00" y="1242"/>
                  <a:pt x="1600" y="805"/>
                </a:cubicBezTo>
                <a:cubicBezTo>
                  <a:pt x="160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9027078" y="979555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9027078" y="874198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0" y="1253"/>
                  <a:pt x="1600" y="805"/>
                </a:cubicBezTo>
                <a:cubicBezTo>
                  <a:pt x="160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9027078" y="768842"/>
            <a:ext cx="62480" cy="62831"/>
          </a:xfrm>
          <a:custGeom>
            <a:avLst/>
            <a:gdLst/>
            <a:ahLst/>
            <a:cxnLst/>
            <a:rect l="l" t="t" r="r" b="b"/>
            <a:pathLst>
              <a:path w="160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0" y="1252"/>
                  <a:pt x="1600" y="804"/>
                </a:cubicBezTo>
                <a:cubicBezTo>
                  <a:pt x="160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10800000">
            <a:off x="8894018" y="4318492"/>
            <a:ext cx="62480" cy="62871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903016" y="1190699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10" y="1243"/>
                  <a:pt x="1610" y="805"/>
                </a:cubicBezTo>
                <a:cubicBezTo>
                  <a:pt x="161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8903016" y="1085342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10" y="1242"/>
                  <a:pt x="1610" y="805"/>
                </a:cubicBezTo>
                <a:cubicBezTo>
                  <a:pt x="161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8903016" y="979555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8903016" y="874198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10" y="1253"/>
                  <a:pt x="1610" y="805"/>
                </a:cubicBezTo>
                <a:cubicBezTo>
                  <a:pt x="161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8903016" y="768842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10" y="1252"/>
                  <a:pt x="1610" y="804"/>
                </a:cubicBezTo>
                <a:cubicBezTo>
                  <a:pt x="161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>
            <a:off x="9017689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>
            <a:off x="8097163" y="4438570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650" y="0"/>
                </a:moveTo>
                <a:cubicBezTo>
                  <a:pt x="734" y="0"/>
                  <a:pt x="1" y="743"/>
                  <a:pt x="1" y="1650"/>
                </a:cubicBezTo>
                <a:lnTo>
                  <a:pt x="1" y="7362"/>
                </a:lnTo>
                <a:cubicBezTo>
                  <a:pt x="1" y="8278"/>
                  <a:pt x="734" y="9011"/>
                  <a:pt x="1650" y="9011"/>
                </a:cubicBezTo>
                <a:lnTo>
                  <a:pt x="7363" y="9011"/>
                </a:lnTo>
                <a:cubicBezTo>
                  <a:pt x="8269" y="9011"/>
                  <a:pt x="9012" y="8278"/>
                  <a:pt x="9012" y="7362"/>
                </a:cubicBezTo>
                <a:lnTo>
                  <a:pt x="9012" y="1650"/>
                </a:lnTo>
                <a:cubicBezTo>
                  <a:pt x="9012" y="743"/>
                  <a:pt x="8269" y="0"/>
                  <a:pt x="73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 rot="10800000">
            <a:off x="7745284" y="4438570"/>
            <a:ext cx="351919" cy="351919"/>
          </a:xfrm>
          <a:custGeom>
            <a:avLst/>
            <a:gdLst/>
            <a:ahLst/>
            <a:cxnLst/>
            <a:rect l="l" t="t" r="r" b="b"/>
            <a:pathLst>
              <a:path w="9012" h="9012" extrusionOk="0">
                <a:moveTo>
                  <a:pt x="1650" y="0"/>
                </a:moveTo>
                <a:cubicBezTo>
                  <a:pt x="733" y="0"/>
                  <a:pt x="0" y="743"/>
                  <a:pt x="0" y="1650"/>
                </a:cubicBezTo>
                <a:lnTo>
                  <a:pt x="0" y="7362"/>
                </a:lnTo>
                <a:cubicBezTo>
                  <a:pt x="0" y="8278"/>
                  <a:pt x="733" y="9011"/>
                  <a:pt x="1650" y="9011"/>
                </a:cubicBezTo>
                <a:lnTo>
                  <a:pt x="7352" y="9011"/>
                </a:lnTo>
                <a:cubicBezTo>
                  <a:pt x="8268" y="9011"/>
                  <a:pt x="9012" y="8278"/>
                  <a:pt x="9012" y="7362"/>
                </a:cubicBezTo>
                <a:lnTo>
                  <a:pt x="9012" y="1650"/>
                </a:lnTo>
                <a:cubicBezTo>
                  <a:pt x="9012" y="743"/>
                  <a:pt x="8268" y="0"/>
                  <a:pt x="73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 rot="10800000">
            <a:off x="7745284" y="4790450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1650" y="1"/>
                </a:moveTo>
                <a:cubicBezTo>
                  <a:pt x="733" y="1"/>
                  <a:pt x="0" y="744"/>
                  <a:pt x="0" y="1660"/>
                </a:cubicBezTo>
                <a:lnTo>
                  <a:pt x="0" y="7363"/>
                </a:lnTo>
                <a:cubicBezTo>
                  <a:pt x="0" y="8279"/>
                  <a:pt x="733" y="9012"/>
                  <a:pt x="1650" y="9012"/>
                </a:cubicBezTo>
                <a:lnTo>
                  <a:pt x="7352" y="9012"/>
                </a:lnTo>
                <a:cubicBezTo>
                  <a:pt x="8268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8" y="1"/>
                  <a:pt x="735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8449562" y="38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8449562" y="6122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8449875" y="12247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8449875" y="184098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1"/>
                </a:moveTo>
                <a:lnTo>
                  <a:pt x="1" y="775"/>
                </a:lnTo>
                <a:lnTo>
                  <a:pt x="18024" y="77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8449875" y="24493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449875" y="30616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8449875" y="36743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8449875" y="42866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8449875" y="48989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8449875" y="55112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8449875" y="61235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8449875" y="673590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7040667" y="216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/>
          <p:nvPr/>
        </p:nvSpPr>
        <p:spPr>
          <a:xfrm>
            <a:off x="7568360" y="334402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"/>
          <p:cNvSpPr/>
          <p:nvPr/>
        </p:nvSpPr>
        <p:spPr>
          <a:xfrm rot="10800000">
            <a:off x="7039901" y="4790472"/>
            <a:ext cx="704228" cy="351919"/>
          </a:xfrm>
          <a:custGeom>
            <a:avLst/>
            <a:gdLst/>
            <a:ahLst/>
            <a:cxnLst/>
            <a:rect l="l" t="t" r="r" b="b"/>
            <a:pathLst>
              <a:path w="18034" h="9012" extrusionOk="0">
                <a:moveTo>
                  <a:pt x="1" y="0"/>
                </a:moveTo>
                <a:lnTo>
                  <a:pt x="1" y="9011"/>
                </a:lnTo>
                <a:lnTo>
                  <a:pt x="18034" y="9011"/>
                </a:lnTo>
                <a:cubicBezTo>
                  <a:pt x="18034" y="6517"/>
                  <a:pt x="17026" y="4266"/>
                  <a:pt x="15397" y="2637"/>
                </a:cubicBezTo>
                <a:cubicBezTo>
                  <a:pt x="13839" y="1079"/>
                  <a:pt x="11711" y="82"/>
                  <a:pt x="93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2"/>
          <p:cNvSpPr/>
          <p:nvPr/>
        </p:nvSpPr>
        <p:spPr>
          <a:xfrm rot="10800000">
            <a:off x="8097184" y="4791593"/>
            <a:ext cx="351919" cy="351919"/>
          </a:xfrm>
          <a:custGeom>
            <a:avLst/>
            <a:gdLst/>
            <a:ahLst/>
            <a:cxnLst/>
            <a:rect l="l" t="t" r="r" b="b"/>
            <a:pathLst>
              <a:path w="9012" h="9012" extrusionOk="0">
                <a:moveTo>
                  <a:pt x="1650" y="0"/>
                </a:moveTo>
                <a:cubicBezTo>
                  <a:pt x="733" y="0"/>
                  <a:pt x="0" y="743"/>
                  <a:pt x="0" y="1650"/>
                </a:cubicBezTo>
                <a:lnTo>
                  <a:pt x="0" y="7362"/>
                </a:lnTo>
                <a:cubicBezTo>
                  <a:pt x="0" y="8278"/>
                  <a:pt x="733" y="9011"/>
                  <a:pt x="1650" y="9011"/>
                </a:cubicBezTo>
                <a:lnTo>
                  <a:pt x="7352" y="9011"/>
                </a:lnTo>
                <a:cubicBezTo>
                  <a:pt x="8268" y="9011"/>
                  <a:pt x="9012" y="8278"/>
                  <a:pt x="9012" y="7362"/>
                </a:cubicBezTo>
                <a:lnTo>
                  <a:pt x="9012" y="1650"/>
                </a:lnTo>
                <a:cubicBezTo>
                  <a:pt x="9012" y="743"/>
                  <a:pt x="8268" y="0"/>
                  <a:pt x="73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"/>
          <p:cNvSpPr txBox="1">
            <a:spLocks noGrp="1"/>
          </p:cNvSpPr>
          <p:nvPr>
            <p:ph type="ctrTitle"/>
          </p:nvPr>
        </p:nvSpPr>
        <p:spPr>
          <a:xfrm>
            <a:off x="3268537" y="1677250"/>
            <a:ext cx="5162100" cy="13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2"/>
          <p:cNvSpPr txBox="1">
            <a:spLocks noGrp="1"/>
          </p:cNvSpPr>
          <p:nvPr>
            <p:ph type="subTitle" idx="1"/>
          </p:nvPr>
        </p:nvSpPr>
        <p:spPr>
          <a:xfrm>
            <a:off x="3268537" y="3081350"/>
            <a:ext cx="5162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9" name="Google Shape;59;p2"/>
          <p:cNvSpPr>
            <a:spLocks noGrp="1"/>
          </p:cNvSpPr>
          <p:nvPr>
            <p:ph type="pic" idx="2"/>
          </p:nvPr>
        </p:nvSpPr>
        <p:spPr>
          <a:xfrm>
            <a:off x="0" y="0"/>
            <a:ext cx="29847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11"/>
          <p:cNvSpPr/>
          <p:nvPr/>
        </p:nvSpPr>
        <p:spPr>
          <a:xfrm>
            <a:off x="8791684" y="4787335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1"/>
          <p:cNvSpPr/>
          <p:nvPr/>
        </p:nvSpPr>
        <p:spPr>
          <a:xfrm>
            <a:off x="8791684" y="4435416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11"/>
          <p:cNvSpPr/>
          <p:nvPr/>
        </p:nvSpPr>
        <p:spPr>
          <a:xfrm>
            <a:off x="8439765" y="4435025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1"/>
          <p:cNvSpPr/>
          <p:nvPr/>
        </p:nvSpPr>
        <p:spPr>
          <a:xfrm>
            <a:off x="7735577" y="449625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11"/>
          <p:cNvSpPr/>
          <p:nvPr/>
        </p:nvSpPr>
        <p:spPr>
          <a:xfrm>
            <a:off x="7735577" y="455748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1"/>
          <p:cNvSpPr/>
          <p:nvPr/>
        </p:nvSpPr>
        <p:spPr>
          <a:xfrm>
            <a:off x="7735577" y="461871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11"/>
          <p:cNvSpPr/>
          <p:nvPr/>
        </p:nvSpPr>
        <p:spPr>
          <a:xfrm>
            <a:off x="7735577" y="467994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11"/>
          <p:cNvSpPr/>
          <p:nvPr/>
        </p:nvSpPr>
        <p:spPr>
          <a:xfrm>
            <a:off x="7735577" y="474117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11"/>
          <p:cNvSpPr/>
          <p:nvPr/>
        </p:nvSpPr>
        <p:spPr>
          <a:xfrm>
            <a:off x="7735577" y="480244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11"/>
          <p:cNvSpPr/>
          <p:nvPr/>
        </p:nvSpPr>
        <p:spPr>
          <a:xfrm>
            <a:off x="7735577" y="486367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11"/>
          <p:cNvSpPr/>
          <p:nvPr/>
        </p:nvSpPr>
        <p:spPr>
          <a:xfrm>
            <a:off x="7735577" y="492490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11"/>
          <p:cNvSpPr/>
          <p:nvPr/>
        </p:nvSpPr>
        <p:spPr>
          <a:xfrm>
            <a:off x="7735577" y="498613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11"/>
          <p:cNvSpPr/>
          <p:nvPr/>
        </p:nvSpPr>
        <p:spPr>
          <a:xfrm>
            <a:off x="7735577" y="504736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81" name="Google Shape;481;p11"/>
          <p:cNvSpPr/>
          <p:nvPr/>
        </p:nvSpPr>
        <p:spPr>
          <a:xfrm>
            <a:off x="7031388" y="4435025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11"/>
          <p:cNvSpPr/>
          <p:nvPr/>
        </p:nvSpPr>
        <p:spPr>
          <a:xfrm rot="5400000">
            <a:off x="6327199" y="4435025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11"/>
          <p:cNvSpPr/>
          <p:nvPr/>
        </p:nvSpPr>
        <p:spPr>
          <a:xfrm>
            <a:off x="7383659" y="4787531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060" y="1"/>
                </a:moveTo>
                <a:cubicBezTo>
                  <a:pt x="469" y="1"/>
                  <a:pt x="1" y="469"/>
                  <a:pt x="1" y="1060"/>
                </a:cubicBezTo>
                <a:lnTo>
                  <a:pt x="1" y="7953"/>
                </a:lnTo>
                <a:cubicBezTo>
                  <a:pt x="1" y="8544"/>
                  <a:pt x="469" y="9012"/>
                  <a:pt x="1060" y="9012"/>
                </a:cubicBezTo>
                <a:lnTo>
                  <a:pt x="7953" y="9012"/>
                </a:lnTo>
                <a:cubicBezTo>
                  <a:pt x="8544" y="9012"/>
                  <a:pt x="9012" y="8544"/>
                  <a:pt x="9012" y="7953"/>
                </a:cubicBezTo>
                <a:lnTo>
                  <a:pt x="9012" y="1060"/>
                </a:lnTo>
                <a:cubicBezTo>
                  <a:pt x="9012" y="469"/>
                  <a:pt x="8544" y="1"/>
                  <a:pt x="79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11"/>
          <p:cNvSpPr/>
          <p:nvPr/>
        </p:nvSpPr>
        <p:spPr>
          <a:xfrm>
            <a:off x="7732551" y="-8806"/>
            <a:ext cx="385883" cy="386051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11"/>
          <p:cNvSpPr/>
          <p:nvPr/>
        </p:nvSpPr>
        <p:spPr>
          <a:xfrm rot="5400000">
            <a:off x="7346713" y="-8828"/>
            <a:ext cx="385837" cy="386096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11"/>
          <p:cNvSpPr/>
          <p:nvPr/>
        </p:nvSpPr>
        <p:spPr>
          <a:xfrm>
            <a:off x="8433598" y="70459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1"/>
          <p:cNvSpPr/>
          <p:nvPr/>
        </p:nvSpPr>
        <p:spPr>
          <a:xfrm>
            <a:off x="8433598" y="76582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11"/>
          <p:cNvSpPr/>
          <p:nvPr/>
        </p:nvSpPr>
        <p:spPr>
          <a:xfrm>
            <a:off x="8433598" y="82705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11"/>
          <p:cNvSpPr/>
          <p:nvPr/>
        </p:nvSpPr>
        <p:spPr>
          <a:xfrm>
            <a:off x="8433598" y="8882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11"/>
          <p:cNvSpPr/>
          <p:nvPr/>
        </p:nvSpPr>
        <p:spPr>
          <a:xfrm>
            <a:off x="8433598" y="949517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11"/>
          <p:cNvSpPr/>
          <p:nvPr/>
        </p:nvSpPr>
        <p:spPr>
          <a:xfrm>
            <a:off x="8433598" y="10107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11"/>
          <p:cNvSpPr/>
          <p:nvPr/>
        </p:nvSpPr>
        <p:spPr>
          <a:xfrm>
            <a:off x="8433598" y="107201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11"/>
          <p:cNvSpPr/>
          <p:nvPr/>
        </p:nvSpPr>
        <p:spPr>
          <a:xfrm>
            <a:off x="8433598" y="1133247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11"/>
          <p:cNvSpPr/>
          <p:nvPr/>
        </p:nvSpPr>
        <p:spPr>
          <a:xfrm>
            <a:off x="8433598" y="11940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11"/>
          <p:cNvSpPr/>
          <p:nvPr/>
        </p:nvSpPr>
        <p:spPr>
          <a:xfrm>
            <a:off x="8433598" y="1255708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1"/>
          <p:cNvSpPr/>
          <p:nvPr/>
        </p:nvSpPr>
        <p:spPr>
          <a:xfrm>
            <a:off x="8433598" y="131654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11"/>
          <p:cNvSpPr/>
          <p:nvPr/>
        </p:nvSpPr>
        <p:spPr>
          <a:xfrm>
            <a:off x="8433598" y="137777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1"/>
          <p:cNvSpPr/>
          <p:nvPr/>
        </p:nvSpPr>
        <p:spPr>
          <a:xfrm>
            <a:off x="8401728" y="-1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5" y="14002"/>
                </a:lnTo>
                <a:lnTo>
                  <a:pt x="78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1"/>
          <p:cNvSpPr/>
          <p:nvPr/>
        </p:nvSpPr>
        <p:spPr>
          <a:xfrm>
            <a:off x="8338763" y="-1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11"/>
          <p:cNvSpPr/>
          <p:nvPr/>
        </p:nvSpPr>
        <p:spPr>
          <a:xfrm>
            <a:off x="8275797" y="-1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11"/>
          <p:cNvSpPr/>
          <p:nvPr/>
        </p:nvSpPr>
        <p:spPr>
          <a:xfrm>
            <a:off x="8212831" y="-1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11"/>
          <p:cNvSpPr/>
          <p:nvPr/>
        </p:nvSpPr>
        <p:spPr>
          <a:xfrm>
            <a:off x="8149866" y="-1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11"/>
          <p:cNvSpPr/>
          <p:nvPr/>
        </p:nvSpPr>
        <p:spPr>
          <a:xfrm>
            <a:off x="8086900" y="-1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11"/>
          <p:cNvSpPr/>
          <p:nvPr/>
        </p:nvSpPr>
        <p:spPr>
          <a:xfrm>
            <a:off x="8433207" y="1408394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11"/>
          <p:cNvSpPr/>
          <p:nvPr/>
        </p:nvSpPr>
        <p:spPr>
          <a:xfrm>
            <a:off x="8399429" y="1409292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11"/>
          <p:cNvSpPr/>
          <p:nvPr/>
        </p:nvSpPr>
        <p:spPr>
          <a:xfrm>
            <a:off x="8554497" y="1530464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11"/>
          <p:cNvSpPr/>
          <p:nvPr/>
        </p:nvSpPr>
        <p:spPr>
          <a:xfrm>
            <a:off x="8433598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1"/>
          <p:cNvSpPr/>
          <p:nvPr/>
        </p:nvSpPr>
        <p:spPr>
          <a:xfrm>
            <a:off x="8455075" y="352716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1"/>
          <p:cNvSpPr/>
          <p:nvPr/>
        </p:nvSpPr>
        <p:spPr>
          <a:xfrm>
            <a:off x="8515915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1"/>
          <p:cNvSpPr/>
          <p:nvPr/>
        </p:nvSpPr>
        <p:spPr>
          <a:xfrm>
            <a:off x="8609362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1"/>
          <p:cNvSpPr/>
          <p:nvPr/>
        </p:nvSpPr>
        <p:spPr>
          <a:xfrm>
            <a:off x="8724286" y="352716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1"/>
          <p:cNvSpPr/>
          <p:nvPr/>
        </p:nvSpPr>
        <p:spPr>
          <a:xfrm>
            <a:off x="8785126" y="352716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1"/>
          <p:cNvSpPr/>
          <p:nvPr/>
        </p:nvSpPr>
        <p:spPr>
          <a:xfrm>
            <a:off x="8785126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1"/>
          <p:cNvSpPr/>
          <p:nvPr/>
        </p:nvSpPr>
        <p:spPr>
          <a:xfrm>
            <a:off x="8785126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1"/>
          <p:cNvSpPr/>
          <p:nvPr/>
        </p:nvSpPr>
        <p:spPr>
          <a:xfrm>
            <a:off x="8785126" y="352716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1"/>
          <p:cNvSpPr/>
          <p:nvPr/>
        </p:nvSpPr>
        <p:spPr>
          <a:xfrm>
            <a:off x="8785126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1"/>
          <p:cNvSpPr/>
          <p:nvPr/>
        </p:nvSpPr>
        <p:spPr>
          <a:xfrm>
            <a:off x="8785126" y="232208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1"/>
          <p:cNvSpPr/>
          <p:nvPr/>
        </p:nvSpPr>
        <p:spPr>
          <a:xfrm>
            <a:off x="8785126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11"/>
          <p:cNvSpPr/>
          <p:nvPr/>
        </p:nvSpPr>
        <p:spPr>
          <a:xfrm>
            <a:off x="8785126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1"/>
          <p:cNvSpPr/>
          <p:nvPr/>
        </p:nvSpPr>
        <p:spPr>
          <a:xfrm>
            <a:off x="8785126" y="6382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11"/>
          <p:cNvSpPr/>
          <p:nvPr/>
        </p:nvSpPr>
        <p:spPr>
          <a:xfrm>
            <a:off x="8724286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11"/>
          <p:cNvSpPr/>
          <p:nvPr/>
        </p:nvSpPr>
        <p:spPr>
          <a:xfrm>
            <a:off x="8724286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1"/>
          <p:cNvSpPr/>
          <p:nvPr/>
        </p:nvSpPr>
        <p:spPr>
          <a:xfrm>
            <a:off x="8609362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11"/>
          <p:cNvSpPr/>
          <p:nvPr/>
        </p:nvSpPr>
        <p:spPr>
          <a:xfrm>
            <a:off x="8515915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1"/>
          <p:cNvSpPr/>
          <p:nvPr/>
        </p:nvSpPr>
        <p:spPr>
          <a:xfrm>
            <a:off x="8455075" y="232208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1"/>
          <p:cNvSpPr/>
          <p:nvPr/>
        </p:nvSpPr>
        <p:spPr>
          <a:xfrm>
            <a:off x="8791662" y="2112971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1"/>
          <p:cNvSpPr/>
          <p:nvPr/>
        </p:nvSpPr>
        <p:spPr>
          <a:xfrm rot="-5400000">
            <a:off x="198" y="-1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rgbClr val="D8CB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1"/>
          <p:cNvSpPr txBox="1">
            <a:spLocks noGrp="1"/>
          </p:cNvSpPr>
          <p:nvPr>
            <p:ph type="title" hasCustomPrompt="1"/>
          </p:nvPr>
        </p:nvSpPr>
        <p:spPr>
          <a:xfrm>
            <a:off x="713225" y="888275"/>
            <a:ext cx="4696800" cy="24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9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29" name="Google Shape;529;p11"/>
          <p:cNvSpPr txBox="1">
            <a:spLocks noGrp="1"/>
          </p:cNvSpPr>
          <p:nvPr>
            <p:ph type="subTitle" idx="1"/>
          </p:nvPr>
        </p:nvSpPr>
        <p:spPr>
          <a:xfrm>
            <a:off x="713225" y="3254250"/>
            <a:ext cx="46968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0" name="Google Shape;530;p11"/>
          <p:cNvSpPr>
            <a:spLocks noGrp="1"/>
          </p:cNvSpPr>
          <p:nvPr>
            <p:ph type="pic" idx="2"/>
          </p:nvPr>
        </p:nvSpPr>
        <p:spPr>
          <a:xfrm>
            <a:off x="5823000" y="704625"/>
            <a:ext cx="2607900" cy="3730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13"/>
          <p:cNvGrpSpPr/>
          <p:nvPr/>
        </p:nvGrpSpPr>
        <p:grpSpPr>
          <a:xfrm>
            <a:off x="1413017" y="4438702"/>
            <a:ext cx="697891" cy="704222"/>
            <a:chOff x="1413017" y="4438702"/>
            <a:chExt cx="697891" cy="704222"/>
          </a:xfrm>
        </p:grpSpPr>
        <p:sp>
          <p:nvSpPr>
            <p:cNvPr id="534" name="Google Shape;534;p13"/>
            <p:cNvSpPr/>
            <p:nvPr/>
          </p:nvSpPr>
          <p:spPr>
            <a:xfrm rot="10800000">
              <a:off x="1413017" y="5112270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3"/>
            <p:cNvSpPr/>
            <p:nvPr/>
          </p:nvSpPr>
          <p:spPr>
            <a:xfrm rot="10800000">
              <a:off x="1414217" y="5051045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3"/>
            <p:cNvSpPr/>
            <p:nvPr/>
          </p:nvSpPr>
          <p:spPr>
            <a:xfrm rot="10800000">
              <a:off x="1414217" y="4989815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 rot="10800000">
              <a:off x="1414217" y="4928545"/>
              <a:ext cx="696691" cy="30693"/>
            </a:xfrm>
            <a:custGeom>
              <a:avLst/>
              <a:gdLst/>
              <a:ahLst/>
              <a:cxnLst/>
              <a:rect l="l" t="t" r="r" b="b"/>
              <a:pathLst>
                <a:path w="17841" h="786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 rot="10800000">
              <a:off x="1414217" y="4867315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7840" y="784"/>
                  </a:lnTo>
                  <a:lnTo>
                    <a:pt x="17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 rot="10800000">
              <a:off x="1414217" y="4806084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7840" y="784"/>
                  </a:lnTo>
                  <a:lnTo>
                    <a:pt x="17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 rot="10800000">
              <a:off x="1414217" y="4744854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7840" y="784"/>
                  </a:lnTo>
                  <a:lnTo>
                    <a:pt x="17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 rot="10800000">
              <a:off x="1414217" y="4683623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7840" y="784"/>
                  </a:lnTo>
                  <a:lnTo>
                    <a:pt x="17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 rot="10800000">
              <a:off x="1414217" y="4622393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7840" y="784"/>
                  </a:lnTo>
                  <a:lnTo>
                    <a:pt x="17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 rot="10800000">
              <a:off x="1414217" y="4561163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 rot="10800000">
              <a:off x="1414217" y="4499932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 rot="10800000">
              <a:off x="1414217" y="4438702"/>
              <a:ext cx="696691" cy="30264"/>
            </a:xfrm>
            <a:custGeom>
              <a:avLst/>
              <a:gdLst/>
              <a:ahLst/>
              <a:cxnLst/>
              <a:rect l="l" t="t" r="r" b="b"/>
              <a:pathLst>
                <a:path w="17841" h="775" extrusionOk="0">
                  <a:moveTo>
                    <a:pt x="1" y="1"/>
                  </a:moveTo>
                  <a:lnTo>
                    <a:pt x="1" y="775"/>
                  </a:lnTo>
                  <a:lnTo>
                    <a:pt x="17840" y="77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" name="Google Shape;546;p13"/>
          <p:cNvSpPr/>
          <p:nvPr/>
        </p:nvSpPr>
        <p:spPr>
          <a:xfrm rot="10800000">
            <a:off x="4" y="4438855"/>
            <a:ext cx="352348" cy="352309"/>
          </a:xfrm>
          <a:custGeom>
            <a:avLst/>
            <a:gdLst/>
            <a:ahLst/>
            <a:cxnLst/>
            <a:rect l="l" t="t" r="r" b="b"/>
            <a:pathLst>
              <a:path w="9023" h="9022" extrusionOk="0">
                <a:moveTo>
                  <a:pt x="1060" y="0"/>
                </a:moveTo>
                <a:cubicBezTo>
                  <a:pt x="479" y="0"/>
                  <a:pt x="1" y="468"/>
                  <a:pt x="1" y="1059"/>
                </a:cubicBezTo>
                <a:lnTo>
                  <a:pt x="1" y="7953"/>
                </a:lnTo>
                <a:cubicBezTo>
                  <a:pt x="1" y="8543"/>
                  <a:pt x="479" y="9022"/>
                  <a:pt x="1060" y="9022"/>
                </a:cubicBezTo>
                <a:lnTo>
                  <a:pt x="7953" y="9022"/>
                </a:lnTo>
                <a:cubicBezTo>
                  <a:pt x="8544" y="9022"/>
                  <a:pt x="9022" y="8543"/>
                  <a:pt x="9022" y="7953"/>
                </a:cubicBezTo>
                <a:lnTo>
                  <a:pt x="9022" y="1059"/>
                </a:lnTo>
                <a:cubicBezTo>
                  <a:pt x="9022" y="468"/>
                  <a:pt x="8544" y="0"/>
                  <a:pt x="79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13"/>
          <p:cNvSpPr/>
          <p:nvPr/>
        </p:nvSpPr>
        <p:spPr>
          <a:xfrm rot="10800000">
            <a:off x="353094" y="4791945"/>
            <a:ext cx="351138" cy="351528"/>
          </a:xfrm>
          <a:custGeom>
            <a:avLst/>
            <a:gdLst/>
            <a:ahLst/>
            <a:cxnLst/>
            <a:rect l="l" t="t" r="r" b="b"/>
            <a:pathLst>
              <a:path w="8992" h="9002" extrusionOk="0">
                <a:moveTo>
                  <a:pt x="0" y="0"/>
                </a:moveTo>
                <a:lnTo>
                  <a:pt x="0" y="9002"/>
                </a:lnTo>
                <a:lnTo>
                  <a:pt x="7046" y="9002"/>
                </a:lnTo>
                <a:cubicBezTo>
                  <a:pt x="8116" y="9002"/>
                  <a:pt x="8991" y="8126"/>
                  <a:pt x="8991" y="7057"/>
                </a:cubicBezTo>
                <a:lnTo>
                  <a:pt x="89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13"/>
          <p:cNvSpPr/>
          <p:nvPr/>
        </p:nvSpPr>
        <p:spPr>
          <a:xfrm rot="10800000">
            <a:off x="2110869" y="4792573"/>
            <a:ext cx="704228" cy="351919"/>
          </a:xfrm>
          <a:custGeom>
            <a:avLst/>
            <a:gdLst/>
            <a:ahLst/>
            <a:cxnLst/>
            <a:rect l="l" t="t" r="r" b="b"/>
            <a:pathLst>
              <a:path w="18034" h="9012" extrusionOk="0">
                <a:moveTo>
                  <a:pt x="0" y="0"/>
                </a:moveTo>
                <a:lnTo>
                  <a:pt x="0" y="9011"/>
                </a:lnTo>
                <a:lnTo>
                  <a:pt x="18034" y="9011"/>
                </a:lnTo>
                <a:lnTo>
                  <a:pt x="180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13"/>
          <p:cNvSpPr/>
          <p:nvPr/>
        </p:nvSpPr>
        <p:spPr>
          <a:xfrm rot="10800000">
            <a:off x="2815057" y="4792182"/>
            <a:ext cx="351919" cy="352309"/>
          </a:xfrm>
          <a:custGeom>
            <a:avLst/>
            <a:gdLst/>
            <a:ahLst/>
            <a:cxnLst/>
            <a:rect l="l" t="t" r="r" b="b"/>
            <a:pathLst>
              <a:path w="9012" h="9022" extrusionOk="0">
                <a:moveTo>
                  <a:pt x="0" y="0"/>
                </a:moveTo>
                <a:cubicBezTo>
                  <a:pt x="0" y="4979"/>
                  <a:pt x="4032" y="9022"/>
                  <a:pt x="9011" y="9022"/>
                </a:cubicBezTo>
                <a:lnTo>
                  <a:pt x="901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13"/>
          <p:cNvSpPr/>
          <p:nvPr/>
        </p:nvSpPr>
        <p:spPr>
          <a:xfrm rot="10800000">
            <a:off x="713230" y="4438702"/>
            <a:ext cx="1048571" cy="704228"/>
          </a:xfrm>
          <a:custGeom>
            <a:avLst/>
            <a:gdLst/>
            <a:ahLst/>
            <a:cxnLst/>
            <a:rect l="l" t="t" r="r" b="b"/>
            <a:pathLst>
              <a:path w="26852" h="18034" extrusionOk="0">
                <a:moveTo>
                  <a:pt x="8778" y="1"/>
                </a:moveTo>
                <a:cubicBezTo>
                  <a:pt x="3952" y="1"/>
                  <a:pt x="31" y="3951"/>
                  <a:pt x="31" y="8819"/>
                </a:cubicBezTo>
                <a:lnTo>
                  <a:pt x="31" y="9022"/>
                </a:lnTo>
                <a:lnTo>
                  <a:pt x="1" y="9022"/>
                </a:lnTo>
                <a:lnTo>
                  <a:pt x="1" y="9226"/>
                </a:lnTo>
                <a:cubicBezTo>
                  <a:pt x="1" y="14093"/>
                  <a:pt x="3921" y="18034"/>
                  <a:pt x="8747" y="18034"/>
                </a:cubicBezTo>
                <a:lnTo>
                  <a:pt x="17891" y="18034"/>
                </a:lnTo>
                <a:lnTo>
                  <a:pt x="17891" y="17127"/>
                </a:lnTo>
                <a:cubicBezTo>
                  <a:pt x="17891" y="12668"/>
                  <a:pt x="21476" y="9043"/>
                  <a:pt x="25915" y="9043"/>
                </a:cubicBezTo>
                <a:lnTo>
                  <a:pt x="26811" y="9043"/>
                </a:lnTo>
                <a:lnTo>
                  <a:pt x="2685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13"/>
          <p:cNvSpPr/>
          <p:nvPr/>
        </p:nvSpPr>
        <p:spPr>
          <a:xfrm rot="10800000">
            <a:off x="1236110" y="4615637"/>
            <a:ext cx="351528" cy="352348"/>
          </a:xfrm>
          <a:custGeom>
            <a:avLst/>
            <a:gdLst/>
            <a:ahLst/>
            <a:cxnLst/>
            <a:rect l="l" t="t" r="r" b="b"/>
            <a:pathLst>
              <a:path w="9002" h="9023" extrusionOk="0">
                <a:moveTo>
                  <a:pt x="4461" y="1"/>
                </a:moveTo>
                <a:cubicBezTo>
                  <a:pt x="1996" y="1"/>
                  <a:pt x="1" y="2027"/>
                  <a:pt x="1" y="4512"/>
                </a:cubicBezTo>
                <a:lnTo>
                  <a:pt x="1" y="4522"/>
                </a:lnTo>
                <a:cubicBezTo>
                  <a:pt x="1" y="7006"/>
                  <a:pt x="1996" y="9023"/>
                  <a:pt x="4461" y="9023"/>
                </a:cubicBezTo>
                <a:lnTo>
                  <a:pt x="4532" y="9023"/>
                </a:lnTo>
                <a:cubicBezTo>
                  <a:pt x="6996" y="9023"/>
                  <a:pt x="9002" y="7006"/>
                  <a:pt x="9002" y="4522"/>
                </a:cubicBezTo>
                <a:lnTo>
                  <a:pt x="9002" y="4512"/>
                </a:lnTo>
                <a:cubicBezTo>
                  <a:pt x="9002" y="2017"/>
                  <a:pt x="6996" y="1"/>
                  <a:pt x="45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13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13"/>
          <p:cNvSpPr/>
          <p:nvPr/>
        </p:nvSpPr>
        <p:spPr>
          <a:xfrm rot="10800000">
            <a:off x="8802172" y="4439351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0" y="1"/>
                </a:moveTo>
                <a:lnTo>
                  <a:pt x="0" y="18003"/>
                </a:lnTo>
                <a:cubicBezTo>
                  <a:pt x="4969" y="18003"/>
                  <a:pt x="9002" y="13971"/>
                  <a:pt x="9002" y="9002"/>
                </a:cubicBezTo>
                <a:cubicBezTo>
                  <a:pt x="9002" y="4033"/>
                  <a:pt x="496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13"/>
          <p:cNvSpPr/>
          <p:nvPr/>
        </p:nvSpPr>
        <p:spPr>
          <a:xfrm rot="10800000">
            <a:off x="8449082" y="4439351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9002" y="1"/>
                </a:moveTo>
                <a:cubicBezTo>
                  <a:pt x="4033" y="1"/>
                  <a:pt x="0" y="4033"/>
                  <a:pt x="0" y="9002"/>
                </a:cubicBezTo>
                <a:cubicBezTo>
                  <a:pt x="0" y="13981"/>
                  <a:pt x="4033" y="18003"/>
                  <a:pt x="9002" y="18003"/>
                </a:cubicBezTo>
                <a:lnTo>
                  <a:pt x="90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13"/>
          <p:cNvSpPr/>
          <p:nvPr/>
        </p:nvSpPr>
        <p:spPr>
          <a:xfrm rot="10800000">
            <a:off x="8734186" y="4723284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13"/>
          <p:cNvSpPr/>
          <p:nvPr/>
        </p:nvSpPr>
        <p:spPr>
          <a:xfrm rot="10800000">
            <a:off x="8884489" y="4723284"/>
            <a:ext cx="134801" cy="134801"/>
          </a:xfrm>
          <a:custGeom>
            <a:avLst/>
            <a:gdLst/>
            <a:ahLst/>
            <a:cxnLst/>
            <a:rect l="l" t="t" r="r" b="b"/>
            <a:pathLst>
              <a:path w="345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77" y="2688"/>
                  <a:pt x="2688" y="2077"/>
                  <a:pt x="3452" y="1721"/>
                </a:cubicBezTo>
                <a:cubicBezTo>
                  <a:pt x="2688" y="1375"/>
                  <a:pt x="207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13"/>
          <p:cNvSpPr/>
          <p:nvPr/>
        </p:nvSpPr>
        <p:spPr>
          <a:xfrm rot="10800000">
            <a:off x="8585874" y="4723284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13"/>
          <p:cNvSpPr/>
          <p:nvPr/>
        </p:nvSpPr>
        <p:spPr>
          <a:xfrm rot="10800000">
            <a:off x="8522222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13"/>
          <p:cNvSpPr/>
          <p:nvPr/>
        </p:nvSpPr>
        <p:spPr>
          <a:xfrm rot="10800000">
            <a:off x="8645894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13"/>
          <p:cNvSpPr/>
          <p:nvPr/>
        </p:nvSpPr>
        <p:spPr>
          <a:xfrm rot="10800000">
            <a:off x="8769956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13"/>
          <p:cNvSpPr/>
          <p:nvPr/>
        </p:nvSpPr>
        <p:spPr>
          <a:xfrm rot="10800000">
            <a:off x="8894018" y="4318492"/>
            <a:ext cx="62480" cy="62871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13"/>
          <p:cNvSpPr/>
          <p:nvPr/>
        </p:nvSpPr>
        <p:spPr>
          <a:xfrm rot="10800000">
            <a:off x="9017689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13"/>
          <p:cNvSpPr/>
          <p:nvPr/>
        </p:nvSpPr>
        <p:spPr>
          <a:xfrm rot="10800000">
            <a:off x="7745284" y="4790450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1650" y="1"/>
                </a:moveTo>
                <a:cubicBezTo>
                  <a:pt x="733" y="1"/>
                  <a:pt x="0" y="744"/>
                  <a:pt x="0" y="1660"/>
                </a:cubicBezTo>
                <a:lnTo>
                  <a:pt x="0" y="7363"/>
                </a:lnTo>
                <a:cubicBezTo>
                  <a:pt x="0" y="8279"/>
                  <a:pt x="733" y="9012"/>
                  <a:pt x="1650" y="9012"/>
                </a:cubicBezTo>
                <a:lnTo>
                  <a:pt x="7352" y="9012"/>
                </a:lnTo>
                <a:cubicBezTo>
                  <a:pt x="8268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8" y="1"/>
                  <a:pt x="735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13"/>
          <p:cNvSpPr/>
          <p:nvPr/>
        </p:nvSpPr>
        <p:spPr>
          <a:xfrm rot="10800000">
            <a:off x="8097184" y="4791593"/>
            <a:ext cx="351919" cy="351919"/>
          </a:xfrm>
          <a:custGeom>
            <a:avLst/>
            <a:gdLst/>
            <a:ahLst/>
            <a:cxnLst/>
            <a:rect l="l" t="t" r="r" b="b"/>
            <a:pathLst>
              <a:path w="9012" h="9012" extrusionOk="0">
                <a:moveTo>
                  <a:pt x="1650" y="0"/>
                </a:moveTo>
                <a:cubicBezTo>
                  <a:pt x="733" y="0"/>
                  <a:pt x="0" y="743"/>
                  <a:pt x="0" y="1650"/>
                </a:cubicBezTo>
                <a:lnTo>
                  <a:pt x="0" y="7362"/>
                </a:lnTo>
                <a:cubicBezTo>
                  <a:pt x="0" y="8278"/>
                  <a:pt x="733" y="9011"/>
                  <a:pt x="1650" y="9011"/>
                </a:cubicBezTo>
                <a:lnTo>
                  <a:pt x="7352" y="9011"/>
                </a:lnTo>
                <a:cubicBezTo>
                  <a:pt x="8268" y="9011"/>
                  <a:pt x="9012" y="8278"/>
                  <a:pt x="9012" y="7362"/>
                </a:cubicBezTo>
                <a:lnTo>
                  <a:pt x="9012" y="1650"/>
                </a:lnTo>
                <a:cubicBezTo>
                  <a:pt x="9012" y="743"/>
                  <a:pt x="8268" y="0"/>
                  <a:pt x="73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18399"/>
            <a:ext cx="914400" cy="66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7" name="Google Shape;567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2852335"/>
            <a:ext cx="914400" cy="66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8" name="Google Shape;568;p13"/>
          <p:cNvSpPr txBox="1">
            <a:spLocks noGrp="1"/>
          </p:cNvSpPr>
          <p:nvPr>
            <p:ph type="title" idx="4" hasCustomPrompt="1"/>
          </p:nvPr>
        </p:nvSpPr>
        <p:spPr>
          <a:xfrm>
            <a:off x="3306000" y="1418399"/>
            <a:ext cx="914400" cy="66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9" name="Google Shape;569;p13"/>
          <p:cNvSpPr txBox="1">
            <a:spLocks noGrp="1"/>
          </p:cNvSpPr>
          <p:nvPr>
            <p:ph type="title" idx="5" hasCustomPrompt="1"/>
          </p:nvPr>
        </p:nvSpPr>
        <p:spPr>
          <a:xfrm>
            <a:off x="3306000" y="2852335"/>
            <a:ext cx="914400" cy="66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0" name="Google Shape;570;p13"/>
          <p:cNvSpPr txBox="1">
            <a:spLocks noGrp="1"/>
          </p:cNvSpPr>
          <p:nvPr>
            <p:ph type="title" idx="6" hasCustomPrompt="1"/>
          </p:nvPr>
        </p:nvSpPr>
        <p:spPr>
          <a:xfrm>
            <a:off x="5892000" y="1418399"/>
            <a:ext cx="914400" cy="66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1" name="Google Shape;571;p13"/>
          <p:cNvSpPr txBox="1">
            <a:spLocks noGrp="1"/>
          </p:cNvSpPr>
          <p:nvPr>
            <p:ph type="title" idx="7" hasCustomPrompt="1"/>
          </p:nvPr>
        </p:nvSpPr>
        <p:spPr>
          <a:xfrm>
            <a:off x="5892000" y="2852335"/>
            <a:ext cx="914400" cy="66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2" name="Google Shape;572;p13"/>
          <p:cNvSpPr txBox="1">
            <a:spLocks noGrp="1"/>
          </p:cNvSpPr>
          <p:nvPr>
            <p:ph type="subTitle" idx="1"/>
          </p:nvPr>
        </p:nvSpPr>
        <p:spPr>
          <a:xfrm>
            <a:off x="720000" y="2027999"/>
            <a:ext cx="25320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73" name="Google Shape;573;p13"/>
          <p:cNvSpPr txBox="1">
            <a:spLocks noGrp="1"/>
          </p:cNvSpPr>
          <p:nvPr>
            <p:ph type="subTitle" idx="8"/>
          </p:nvPr>
        </p:nvSpPr>
        <p:spPr>
          <a:xfrm>
            <a:off x="3306000" y="2027999"/>
            <a:ext cx="25320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74" name="Google Shape;574;p13"/>
          <p:cNvSpPr txBox="1">
            <a:spLocks noGrp="1"/>
          </p:cNvSpPr>
          <p:nvPr>
            <p:ph type="subTitle" idx="9"/>
          </p:nvPr>
        </p:nvSpPr>
        <p:spPr>
          <a:xfrm>
            <a:off x="5892000" y="2027999"/>
            <a:ext cx="25320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75" name="Google Shape;575;p13"/>
          <p:cNvSpPr txBox="1">
            <a:spLocks noGrp="1"/>
          </p:cNvSpPr>
          <p:nvPr>
            <p:ph type="subTitle" idx="13"/>
          </p:nvPr>
        </p:nvSpPr>
        <p:spPr>
          <a:xfrm>
            <a:off x="720000" y="3461935"/>
            <a:ext cx="25320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76" name="Google Shape;576;p13"/>
          <p:cNvSpPr txBox="1">
            <a:spLocks noGrp="1"/>
          </p:cNvSpPr>
          <p:nvPr>
            <p:ph type="subTitle" idx="14"/>
          </p:nvPr>
        </p:nvSpPr>
        <p:spPr>
          <a:xfrm>
            <a:off x="3306000" y="3461935"/>
            <a:ext cx="25320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77" name="Google Shape;577;p13"/>
          <p:cNvSpPr txBox="1">
            <a:spLocks noGrp="1"/>
          </p:cNvSpPr>
          <p:nvPr>
            <p:ph type="subTitle" idx="15"/>
          </p:nvPr>
        </p:nvSpPr>
        <p:spPr>
          <a:xfrm>
            <a:off x="5892000" y="3461935"/>
            <a:ext cx="25320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14"/>
          <p:cNvSpPr/>
          <p:nvPr/>
        </p:nvSpPr>
        <p:spPr>
          <a:xfrm flipH="1">
            <a:off x="10" y="352522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14"/>
          <p:cNvSpPr/>
          <p:nvPr/>
        </p:nvSpPr>
        <p:spPr>
          <a:xfrm flipH="1">
            <a:off x="401" y="604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14"/>
          <p:cNvSpPr/>
          <p:nvPr/>
        </p:nvSpPr>
        <p:spPr>
          <a:xfrm flipH="1">
            <a:off x="352280" y="213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14"/>
          <p:cNvSpPr/>
          <p:nvPr/>
        </p:nvSpPr>
        <p:spPr>
          <a:xfrm rot="10800000" flipH="1">
            <a:off x="7714891" y="4761852"/>
            <a:ext cx="385883" cy="386051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14"/>
          <p:cNvSpPr/>
          <p:nvPr/>
        </p:nvSpPr>
        <p:spPr>
          <a:xfrm rot="5400000" flipH="1">
            <a:off x="7329053" y="4761829"/>
            <a:ext cx="385837" cy="386096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14"/>
          <p:cNvSpPr/>
          <p:nvPr/>
        </p:nvSpPr>
        <p:spPr>
          <a:xfrm rot="10800000" flipH="1">
            <a:off x="8441842" y="440489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14"/>
          <p:cNvSpPr/>
          <p:nvPr/>
        </p:nvSpPr>
        <p:spPr>
          <a:xfrm rot="10800000" flipH="1">
            <a:off x="8441842" y="434366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14"/>
          <p:cNvSpPr/>
          <p:nvPr/>
        </p:nvSpPr>
        <p:spPr>
          <a:xfrm rot="10800000" flipH="1">
            <a:off x="8441842" y="428243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14"/>
          <p:cNvSpPr/>
          <p:nvPr/>
        </p:nvSpPr>
        <p:spPr>
          <a:xfrm rot="10800000" flipH="1">
            <a:off x="8441842" y="422120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14"/>
          <p:cNvSpPr/>
          <p:nvPr/>
        </p:nvSpPr>
        <p:spPr>
          <a:xfrm rot="10800000" flipH="1">
            <a:off x="8441842" y="4159937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4"/>
          <p:cNvSpPr/>
          <p:nvPr/>
        </p:nvSpPr>
        <p:spPr>
          <a:xfrm rot="10800000" flipH="1">
            <a:off x="8441842" y="409870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14"/>
          <p:cNvSpPr/>
          <p:nvPr/>
        </p:nvSpPr>
        <p:spPr>
          <a:xfrm rot="10800000" flipH="1">
            <a:off x="8441842" y="403747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14"/>
          <p:cNvSpPr/>
          <p:nvPr/>
        </p:nvSpPr>
        <p:spPr>
          <a:xfrm rot="10800000" flipH="1">
            <a:off x="8441842" y="3976637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14"/>
          <p:cNvSpPr/>
          <p:nvPr/>
        </p:nvSpPr>
        <p:spPr>
          <a:xfrm rot="10800000" flipH="1">
            <a:off x="8441842" y="391540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14"/>
          <p:cNvSpPr/>
          <p:nvPr/>
        </p:nvSpPr>
        <p:spPr>
          <a:xfrm rot="10800000" flipH="1">
            <a:off x="8441842" y="3854176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14"/>
          <p:cNvSpPr/>
          <p:nvPr/>
        </p:nvSpPr>
        <p:spPr>
          <a:xfrm rot="10800000" flipH="1">
            <a:off x="8441842" y="3792945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14"/>
          <p:cNvSpPr/>
          <p:nvPr/>
        </p:nvSpPr>
        <p:spPr>
          <a:xfrm rot="10800000" flipH="1">
            <a:off x="8441842" y="3731715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14"/>
          <p:cNvSpPr/>
          <p:nvPr/>
        </p:nvSpPr>
        <p:spPr>
          <a:xfrm rot="10800000" flipH="1">
            <a:off x="8415603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5" y="14002"/>
                </a:lnTo>
                <a:lnTo>
                  <a:pt x="78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14"/>
          <p:cNvSpPr/>
          <p:nvPr/>
        </p:nvSpPr>
        <p:spPr>
          <a:xfrm rot="10800000" flipH="1">
            <a:off x="8352638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14"/>
          <p:cNvSpPr/>
          <p:nvPr/>
        </p:nvSpPr>
        <p:spPr>
          <a:xfrm rot="10800000" flipH="1">
            <a:off x="8289672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14"/>
          <p:cNvSpPr/>
          <p:nvPr/>
        </p:nvSpPr>
        <p:spPr>
          <a:xfrm rot="10800000" flipH="1">
            <a:off x="8226706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14"/>
          <p:cNvSpPr/>
          <p:nvPr/>
        </p:nvSpPr>
        <p:spPr>
          <a:xfrm rot="10800000" flipH="1">
            <a:off x="8163741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14"/>
          <p:cNvSpPr/>
          <p:nvPr/>
        </p:nvSpPr>
        <p:spPr>
          <a:xfrm rot="10800000" flipH="1">
            <a:off x="8100775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14"/>
          <p:cNvSpPr/>
          <p:nvPr/>
        </p:nvSpPr>
        <p:spPr>
          <a:xfrm rot="10800000" flipH="1">
            <a:off x="8441452" y="3027136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14"/>
          <p:cNvSpPr/>
          <p:nvPr/>
        </p:nvSpPr>
        <p:spPr>
          <a:xfrm rot="10800000" flipH="1">
            <a:off x="8407673" y="3028034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4"/>
          <p:cNvSpPr/>
          <p:nvPr/>
        </p:nvSpPr>
        <p:spPr>
          <a:xfrm rot="10800000" flipH="1">
            <a:off x="8562741" y="3149206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4"/>
          <p:cNvSpPr/>
          <p:nvPr/>
        </p:nvSpPr>
        <p:spPr>
          <a:xfrm rot="10800000" flipH="1">
            <a:off x="8441842" y="4787393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4"/>
          <p:cNvSpPr/>
          <p:nvPr/>
        </p:nvSpPr>
        <p:spPr>
          <a:xfrm rot="10800000" flipH="1">
            <a:off x="8463320" y="4667314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4"/>
          <p:cNvSpPr/>
          <p:nvPr/>
        </p:nvSpPr>
        <p:spPr>
          <a:xfrm rot="10800000" flipH="1">
            <a:off x="8524160" y="456156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4"/>
          <p:cNvSpPr/>
          <p:nvPr/>
        </p:nvSpPr>
        <p:spPr>
          <a:xfrm rot="10800000" flipH="1">
            <a:off x="8617606" y="4483232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14"/>
          <p:cNvSpPr/>
          <p:nvPr/>
        </p:nvSpPr>
        <p:spPr>
          <a:xfrm rot="10800000" flipH="1">
            <a:off x="8732530" y="4441488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14"/>
          <p:cNvSpPr/>
          <p:nvPr/>
        </p:nvSpPr>
        <p:spPr>
          <a:xfrm rot="10800000" flipH="1">
            <a:off x="8793370" y="4441488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14"/>
          <p:cNvSpPr/>
          <p:nvPr/>
        </p:nvSpPr>
        <p:spPr>
          <a:xfrm rot="10800000" flipH="1">
            <a:off x="8793370" y="4483232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14"/>
          <p:cNvSpPr/>
          <p:nvPr/>
        </p:nvSpPr>
        <p:spPr>
          <a:xfrm rot="10800000" flipH="1">
            <a:off x="8793370" y="456156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14"/>
          <p:cNvSpPr/>
          <p:nvPr/>
        </p:nvSpPr>
        <p:spPr>
          <a:xfrm rot="10800000" flipH="1">
            <a:off x="8793370" y="4667314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14"/>
          <p:cNvSpPr/>
          <p:nvPr/>
        </p:nvSpPr>
        <p:spPr>
          <a:xfrm rot="10800000" flipH="1">
            <a:off x="8793370" y="4787393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14"/>
          <p:cNvSpPr/>
          <p:nvPr/>
        </p:nvSpPr>
        <p:spPr>
          <a:xfrm rot="10800000" flipH="1">
            <a:off x="8793370" y="4787393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14"/>
          <p:cNvSpPr/>
          <p:nvPr/>
        </p:nvSpPr>
        <p:spPr>
          <a:xfrm rot="10800000" flipH="1">
            <a:off x="8793370" y="4787393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14"/>
          <p:cNvSpPr/>
          <p:nvPr/>
        </p:nvSpPr>
        <p:spPr>
          <a:xfrm rot="10800000" flipH="1">
            <a:off x="8793370" y="4787393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14"/>
          <p:cNvSpPr/>
          <p:nvPr/>
        </p:nvSpPr>
        <p:spPr>
          <a:xfrm rot="10800000" flipH="1">
            <a:off x="8793370" y="4787393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14"/>
          <p:cNvSpPr/>
          <p:nvPr/>
        </p:nvSpPr>
        <p:spPr>
          <a:xfrm rot="10800000" flipH="1">
            <a:off x="8732530" y="4787393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14"/>
          <p:cNvSpPr/>
          <p:nvPr/>
        </p:nvSpPr>
        <p:spPr>
          <a:xfrm rot="10800000" flipH="1">
            <a:off x="8732530" y="4787393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14"/>
          <p:cNvSpPr/>
          <p:nvPr/>
        </p:nvSpPr>
        <p:spPr>
          <a:xfrm rot="10800000" flipH="1">
            <a:off x="8617606" y="4787393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14"/>
          <p:cNvSpPr/>
          <p:nvPr/>
        </p:nvSpPr>
        <p:spPr>
          <a:xfrm rot="10800000" flipH="1">
            <a:off x="8524160" y="4787393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14"/>
          <p:cNvSpPr/>
          <p:nvPr/>
        </p:nvSpPr>
        <p:spPr>
          <a:xfrm rot="10800000" flipH="1">
            <a:off x="8463320" y="4787393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14"/>
          <p:cNvSpPr/>
          <p:nvPr/>
        </p:nvSpPr>
        <p:spPr>
          <a:xfrm rot="10800000" flipH="1">
            <a:off x="8793162" y="2675194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14"/>
          <p:cNvSpPr/>
          <p:nvPr/>
        </p:nvSpPr>
        <p:spPr>
          <a:xfrm flipH="1">
            <a:off x="701592" y="-9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5"/>
          <p:cNvSpPr/>
          <p:nvPr/>
        </p:nvSpPr>
        <p:spPr>
          <a:xfrm>
            <a:off x="8439386" y="2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0" y="1"/>
                </a:moveTo>
                <a:lnTo>
                  <a:pt x="0" y="18003"/>
                </a:lnTo>
                <a:cubicBezTo>
                  <a:pt x="4969" y="18003"/>
                  <a:pt x="9002" y="13971"/>
                  <a:pt x="9002" y="9002"/>
                </a:cubicBezTo>
                <a:cubicBezTo>
                  <a:pt x="9002" y="4033"/>
                  <a:pt x="496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15"/>
          <p:cNvSpPr/>
          <p:nvPr/>
        </p:nvSpPr>
        <p:spPr>
          <a:xfrm>
            <a:off x="8792476" y="2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9002" y="1"/>
                </a:moveTo>
                <a:cubicBezTo>
                  <a:pt x="4033" y="1"/>
                  <a:pt x="0" y="4033"/>
                  <a:pt x="0" y="9002"/>
                </a:cubicBezTo>
                <a:cubicBezTo>
                  <a:pt x="0" y="13981"/>
                  <a:pt x="4033" y="18003"/>
                  <a:pt x="9002" y="18003"/>
                </a:cubicBezTo>
                <a:lnTo>
                  <a:pt x="90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15"/>
          <p:cNvSpPr/>
          <p:nvPr/>
        </p:nvSpPr>
        <p:spPr>
          <a:xfrm>
            <a:off x="8724490" y="284326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15"/>
          <p:cNvSpPr/>
          <p:nvPr/>
        </p:nvSpPr>
        <p:spPr>
          <a:xfrm>
            <a:off x="8573796" y="284326"/>
            <a:ext cx="134801" cy="134801"/>
          </a:xfrm>
          <a:custGeom>
            <a:avLst/>
            <a:gdLst/>
            <a:ahLst/>
            <a:cxnLst/>
            <a:rect l="l" t="t" r="r" b="b"/>
            <a:pathLst>
              <a:path w="345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77" y="2688"/>
                  <a:pt x="2688" y="2077"/>
                  <a:pt x="3452" y="1721"/>
                </a:cubicBezTo>
                <a:cubicBezTo>
                  <a:pt x="2688" y="1375"/>
                  <a:pt x="207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15"/>
          <p:cNvSpPr/>
          <p:nvPr/>
        </p:nvSpPr>
        <p:spPr>
          <a:xfrm>
            <a:off x="8872802" y="284326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15"/>
          <p:cNvSpPr/>
          <p:nvPr/>
        </p:nvSpPr>
        <p:spPr>
          <a:xfrm rot="-5400000">
            <a:off x="8301256" y="71557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15"/>
          <p:cNvSpPr/>
          <p:nvPr/>
        </p:nvSpPr>
        <p:spPr>
          <a:xfrm rot="-5400000">
            <a:off x="8195899" y="71557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67" y="0"/>
                  <a:pt x="0" y="367"/>
                  <a:pt x="0" y="805"/>
                </a:cubicBezTo>
                <a:cubicBezTo>
                  <a:pt x="0" y="1253"/>
                  <a:pt x="36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15"/>
          <p:cNvSpPr/>
          <p:nvPr/>
        </p:nvSpPr>
        <p:spPr>
          <a:xfrm rot="-5400000">
            <a:off x="8090522" y="71577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67" y="0"/>
                  <a:pt x="0" y="356"/>
                  <a:pt x="0" y="804"/>
                </a:cubicBezTo>
                <a:cubicBezTo>
                  <a:pt x="0" y="1252"/>
                  <a:pt x="36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15"/>
          <p:cNvSpPr/>
          <p:nvPr/>
        </p:nvSpPr>
        <p:spPr>
          <a:xfrm rot="-5400000">
            <a:off x="7985146" y="71557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15"/>
          <p:cNvSpPr/>
          <p:nvPr/>
        </p:nvSpPr>
        <p:spPr>
          <a:xfrm rot="-5400000">
            <a:off x="8301256" y="195229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15"/>
          <p:cNvSpPr/>
          <p:nvPr/>
        </p:nvSpPr>
        <p:spPr>
          <a:xfrm rot="-5400000">
            <a:off x="8195899" y="195229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9" y="1253"/>
                  <a:pt x="1609" y="805"/>
                </a:cubicBezTo>
                <a:cubicBezTo>
                  <a:pt x="1609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15"/>
          <p:cNvSpPr/>
          <p:nvPr/>
        </p:nvSpPr>
        <p:spPr>
          <a:xfrm rot="-5400000">
            <a:off x="8090522" y="195248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9" y="1252"/>
                  <a:pt x="1609" y="804"/>
                </a:cubicBezTo>
                <a:cubicBezTo>
                  <a:pt x="1609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15"/>
          <p:cNvSpPr/>
          <p:nvPr/>
        </p:nvSpPr>
        <p:spPr>
          <a:xfrm rot="-5400000">
            <a:off x="7985146" y="195229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15"/>
          <p:cNvSpPr/>
          <p:nvPr/>
        </p:nvSpPr>
        <p:spPr>
          <a:xfrm rot="-5400000">
            <a:off x="8301256" y="319291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15"/>
          <p:cNvSpPr/>
          <p:nvPr/>
        </p:nvSpPr>
        <p:spPr>
          <a:xfrm rot="-5400000">
            <a:off x="8195899" y="319291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15"/>
          <p:cNvSpPr/>
          <p:nvPr/>
        </p:nvSpPr>
        <p:spPr>
          <a:xfrm rot="-5400000">
            <a:off x="8090522" y="319310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15"/>
          <p:cNvSpPr/>
          <p:nvPr/>
        </p:nvSpPr>
        <p:spPr>
          <a:xfrm rot="-5400000">
            <a:off x="7985146" y="319291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15"/>
          <p:cNvSpPr/>
          <p:nvPr/>
        </p:nvSpPr>
        <p:spPr>
          <a:xfrm rot="-5400000">
            <a:off x="8301451" y="443157"/>
            <a:ext cx="62480" cy="62871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15"/>
          <p:cNvSpPr/>
          <p:nvPr/>
        </p:nvSpPr>
        <p:spPr>
          <a:xfrm rot="-5400000">
            <a:off x="8196094" y="443157"/>
            <a:ext cx="62480" cy="62871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0" y="1253"/>
                  <a:pt x="1600" y="805"/>
                </a:cubicBezTo>
                <a:cubicBezTo>
                  <a:pt x="160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15"/>
          <p:cNvSpPr/>
          <p:nvPr/>
        </p:nvSpPr>
        <p:spPr>
          <a:xfrm rot="-5400000">
            <a:off x="8090718" y="443177"/>
            <a:ext cx="62480" cy="62831"/>
          </a:xfrm>
          <a:custGeom>
            <a:avLst/>
            <a:gdLst/>
            <a:ahLst/>
            <a:cxnLst/>
            <a:rect l="l" t="t" r="r" b="b"/>
            <a:pathLst>
              <a:path w="160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0" y="1252"/>
                  <a:pt x="1600" y="804"/>
                </a:cubicBezTo>
                <a:cubicBezTo>
                  <a:pt x="160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15"/>
          <p:cNvSpPr/>
          <p:nvPr/>
        </p:nvSpPr>
        <p:spPr>
          <a:xfrm rot="-5400000">
            <a:off x="7985341" y="443157"/>
            <a:ext cx="62480" cy="62871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15"/>
          <p:cNvSpPr/>
          <p:nvPr/>
        </p:nvSpPr>
        <p:spPr>
          <a:xfrm rot="-5400000">
            <a:off x="8301256" y="567024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15"/>
          <p:cNvSpPr/>
          <p:nvPr/>
        </p:nvSpPr>
        <p:spPr>
          <a:xfrm rot="-5400000">
            <a:off x="8195899" y="567024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10" y="1253"/>
                  <a:pt x="1610" y="805"/>
                </a:cubicBezTo>
                <a:cubicBezTo>
                  <a:pt x="161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15"/>
          <p:cNvSpPr/>
          <p:nvPr/>
        </p:nvSpPr>
        <p:spPr>
          <a:xfrm rot="-5400000">
            <a:off x="8090522" y="567043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10" y="1252"/>
                  <a:pt x="1610" y="804"/>
                </a:cubicBezTo>
                <a:cubicBezTo>
                  <a:pt x="161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15"/>
          <p:cNvSpPr/>
          <p:nvPr/>
        </p:nvSpPr>
        <p:spPr>
          <a:xfrm rot="-5400000">
            <a:off x="7985146" y="567024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15"/>
          <p:cNvSpPr/>
          <p:nvPr/>
        </p:nvSpPr>
        <p:spPr>
          <a:xfrm>
            <a:off x="7570969" y="358130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15"/>
          <p:cNvSpPr/>
          <p:nvPr/>
        </p:nvSpPr>
        <p:spPr>
          <a:xfrm>
            <a:off x="7570969" y="6211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15"/>
          <p:cNvSpPr/>
          <p:nvPr/>
        </p:nvSpPr>
        <p:spPr>
          <a:xfrm>
            <a:off x="7219050" y="5821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15"/>
          <p:cNvSpPr/>
          <p:nvPr/>
        </p:nvSpPr>
        <p:spPr>
          <a:xfrm>
            <a:off x="6487951" y="5615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15"/>
          <p:cNvSpPr/>
          <p:nvPr/>
        </p:nvSpPr>
        <p:spPr>
          <a:xfrm rot="10800000">
            <a:off x="4" y="4438855"/>
            <a:ext cx="352348" cy="352309"/>
          </a:xfrm>
          <a:custGeom>
            <a:avLst/>
            <a:gdLst/>
            <a:ahLst/>
            <a:cxnLst/>
            <a:rect l="l" t="t" r="r" b="b"/>
            <a:pathLst>
              <a:path w="9023" h="9022" extrusionOk="0">
                <a:moveTo>
                  <a:pt x="1060" y="0"/>
                </a:moveTo>
                <a:cubicBezTo>
                  <a:pt x="479" y="0"/>
                  <a:pt x="1" y="468"/>
                  <a:pt x="1" y="1059"/>
                </a:cubicBezTo>
                <a:lnTo>
                  <a:pt x="1" y="7953"/>
                </a:lnTo>
                <a:cubicBezTo>
                  <a:pt x="1" y="8543"/>
                  <a:pt x="479" y="9022"/>
                  <a:pt x="1060" y="9022"/>
                </a:cubicBezTo>
                <a:lnTo>
                  <a:pt x="7953" y="9022"/>
                </a:lnTo>
                <a:cubicBezTo>
                  <a:pt x="8544" y="9022"/>
                  <a:pt x="9022" y="8543"/>
                  <a:pt x="9022" y="7953"/>
                </a:cubicBezTo>
                <a:lnTo>
                  <a:pt x="9022" y="1059"/>
                </a:lnTo>
                <a:cubicBezTo>
                  <a:pt x="9022" y="468"/>
                  <a:pt x="8544" y="0"/>
                  <a:pt x="79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15"/>
          <p:cNvSpPr/>
          <p:nvPr/>
        </p:nvSpPr>
        <p:spPr>
          <a:xfrm rot="10800000">
            <a:off x="353094" y="4791945"/>
            <a:ext cx="351138" cy="351528"/>
          </a:xfrm>
          <a:custGeom>
            <a:avLst/>
            <a:gdLst/>
            <a:ahLst/>
            <a:cxnLst/>
            <a:rect l="l" t="t" r="r" b="b"/>
            <a:pathLst>
              <a:path w="8992" h="9002" extrusionOk="0">
                <a:moveTo>
                  <a:pt x="0" y="0"/>
                </a:moveTo>
                <a:lnTo>
                  <a:pt x="0" y="9002"/>
                </a:lnTo>
                <a:lnTo>
                  <a:pt x="7046" y="9002"/>
                </a:lnTo>
                <a:cubicBezTo>
                  <a:pt x="8116" y="9002"/>
                  <a:pt x="8991" y="8126"/>
                  <a:pt x="8991" y="7057"/>
                </a:cubicBezTo>
                <a:lnTo>
                  <a:pt x="89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15"/>
          <p:cNvSpPr/>
          <p:nvPr/>
        </p:nvSpPr>
        <p:spPr>
          <a:xfrm rot="10800000">
            <a:off x="1413017" y="5112270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15"/>
          <p:cNvSpPr/>
          <p:nvPr/>
        </p:nvSpPr>
        <p:spPr>
          <a:xfrm rot="10800000">
            <a:off x="2110869" y="4792573"/>
            <a:ext cx="704228" cy="351919"/>
          </a:xfrm>
          <a:custGeom>
            <a:avLst/>
            <a:gdLst/>
            <a:ahLst/>
            <a:cxnLst/>
            <a:rect l="l" t="t" r="r" b="b"/>
            <a:pathLst>
              <a:path w="18034" h="9012" extrusionOk="0">
                <a:moveTo>
                  <a:pt x="0" y="0"/>
                </a:moveTo>
                <a:lnTo>
                  <a:pt x="0" y="9011"/>
                </a:lnTo>
                <a:lnTo>
                  <a:pt x="18034" y="9011"/>
                </a:lnTo>
                <a:lnTo>
                  <a:pt x="180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15"/>
          <p:cNvSpPr/>
          <p:nvPr/>
        </p:nvSpPr>
        <p:spPr>
          <a:xfrm rot="10800000">
            <a:off x="2815057" y="4792182"/>
            <a:ext cx="351919" cy="352309"/>
          </a:xfrm>
          <a:custGeom>
            <a:avLst/>
            <a:gdLst/>
            <a:ahLst/>
            <a:cxnLst/>
            <a:rect l="l" t="t" r="r" b="b"/>
            <a:pathLst>
              <a:path w="9012" h="9022" extrusionOk="0">
                <a:moveTo>
                  <a:pt x="0" y="0"/>
                </a:moveTo>
                <a:cubicBezTo>
                  <a:pt x="0" y="4979"/>
                  <a:pt x="4032" y="9022"/>
                  <a:pt x="9011" y="9022"/>
                </a:cubicBezTo>
                <a:lnTo>
                  <a:pt x="901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15"/>
          <p:cNvSpPr/>
          <p:nvPr/>
        </p:nvSpPr>
        <p:spPr>
          <a:xfrm rot="10800000">
            <a:off x="1414217" y="505104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15"/>
          <p:cNvSpPr/>
          <p:nvPr/>
        </p:nvSpPr>
        <p:spPr>
          <a:xfrm rot="10800000">
            <a:off x="1414217" y="498981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15"/>
          <p:cNvSpPr/>
          <p:nvPr/>
        </p:nvSpPr>
        <p:spPr>
          <a:xfrm rot="10800000">
            <a:off x="1414217" y="4928545"/>
            <a:ext cx="696691" cy="30693"/>
          </a:xfrm>
          <a:custGeom>
            <a:avLst/>
            <a:gdLst/>
            <a:ahLst/>
            <a:cxnLst/>
            <a:rect l="l" t="t" r="r" b="b"/>
            <a:pathLst>
              <a:path w="17841" h="786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15"/>
          <p:cNvSpPr/>
          <p:nvPr/>
        </p:nvSpPr>
        <p:spPr>
          <a:xfrm rot="10800000">
            <a:off x="1414217" y="486731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15"/>
          <p:cNvSpPr/>
          <p:nvPr/>
        </p:nvSpPr>
        <p:spPr>
          <a:xfrm rot="10800000">
            <a:off x="1414217" y="4806084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15"/>
          <p:cNvSpPr/>
          <p:nvPr/>
        </p:nvSpPr>
        <p:spPr>
          <a:xfrm rot="10800000">
            <a:off x="1414217" y="4744854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15"/>
          <p:cNvSpPr/>
          <p:nvPr/>
        </p:nvSpPr>
        <p:spPr>
          <a:xfrm rot="10800000">
            <a:off x="1414217" y="4683623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15"/>
          <p:cNvSpPr/>
          <p:nvPr/>
        </p:nvSpPr>
        <p:spPr>
          <a:xfrm rot="10800000">
            <a:off x="1414217" y="4622393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15"/>
          <p:cNvSpPr/>
          <p:nvPr/>
        </p:nvSpPr>
        <p:spPr>
          <a:xfrm rot="10800000">
            <a:off x="1414217" y="4561163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15"/>
          <p:cNvSpPr/>
          <p:nvPr/>
        </p:nvSpPr>
        <p:spPr>
          <a:xfrm rot="10800000">
            <a:off x="1414217" y="4499932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15"/>
          <p:cNvSpPr/>
          <p:nvPr/>
        </p:nvSpPr>
        <p:spPr>
          <a:xfrm rot="10800000">
            <a:off x="1414217" y="4438702"/>
            <a:ext cx="696691" cy="30264"/>
          </a:xfrm>
          <a:custGeom>
            <a:avLst/>
            <a:gdLst/>
            <a:ahLst/>
            <a:cxnLst/>
            <a:rect l="l" t="t" r="r" b="b"/>
            <a:pathLst>
              <a:path w="17841" h="775" extrusionOk="0">
                <a:moveTo>
                  <a:pt x="1" y="1"/>
                </a:moveTo>
                <a:lnTo>
                  <a:pt x="1" y="775"/>
                </a:lnTo>
                <a:lnTo>
                  <a:pt x="17840" y="77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15"/>
          <p:cNvSpPr/>
          <p:nvPr/>
        </p:nvSpPr>
        <p:spPr>
          <a:xfrm rot="10800000">
            <a:off x="713230" y="4438702"/>
            <a:ext cx="1048571" cy="704228"/>
          </a:xfrm>
          <a:custGeom>
            <a:avLst/>
            <a:gdLst/>
            <a:ahLst/>
            <a:cxnLst/>
            <a:rect l="l" t="t" r="r" b="b"/>
            <a:pathLst>
              <a:path w="26852" h="18034" extrusionOk="0">
                <a:moveTo>
                  <a:pt x="8778" y="1"/>
                </a:moveTo>
                <a:cubicBezTo>
                  <a:pt x="3952" y="1"/>
                  <a:pt x="31" y="3951"/>
                  <a:pt x="31" y="8819"/>
                </a:cubicBezTo>
                <a:lnTo>
                  <a:pt x="31" y="9022"/>
                </a:lnTo>
                <a:lnTo>
                  <a:pt x="1" y="9022"/>
                </a:lnTo>
                <a:lnTo>
                  <a:pt x="1" y="9226"/>
                </a:lnTo>
                <a:cubicBezTo>
                  <a:pt x="1" y="14093"/>
                  <a:pt x="3921" y="18034"/>
                  <a:pt x="8747" y="18034"/>
                </a:cubicBezTo>
                <a:lnTo>
                  <a:pt x="17891" y="18034"/>
                </a:lnTo>
                <a:lnTo>
                  <a:pt x="17891" y="17127"/>
                </a:lnTo>
                <a:cubicBezTo>
                  <a:pt x="17891" y="12668"/>
                  <a:pt x="21476" y="9043"/>
                  <a:pt x="25915" y="9043"/>
                </a:cubicBezTo>
                <a:lnTo>
                  <a:pt x="26811" y="9043"/>
                </a:lnTo>
                <a:lnTo>
                  <a:pt x="2685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15"/>
          <p:cNvSpPr/>
          <p:nvPr/>
        </p:nvSpPr>
        <p:spPr>
          <a:xfrm rot="10800000">
            <a:off x="1236110" y="4615637"/>
            <a:ext cx="351528" cy="352348"/>
          </a:xfrm>
          <a:custGeom>
            <a:avLst/>
            <a:gdLst/>
            <a:ahLst/>
            <a:cxnLst/>
            <a:rect l="l" t="t" r="r" b="b"/>
            <a:pathLst>
              <a:path w="9002" h="9023" extrusionOk="0">
                <a:moveTo>
                  <a:pt x="4461" y="1"/>
                </a:moveTo>
                <a:cubicBezTo>
                  <a:pt x="1996" y="1"/>
                  <a:pt x="1" y="2027"/>
                  <a:pt x="1" y="4512"/>
                </a:cubicBezTo>
                <a:lnTo>
                  <a:pt x="1" y="4522"/>
                </a:lnTo>
                <a:cubicBezTo>
                  <a:pt x="1" y="7006"/>
                  <a:pt x="1996" y="9023"/>
                  <a:pt x="4461" y="9023"/>
                </a:cubicBezTo>
                <a:lnTo>
                  <a:pt x="4532" y="9023"/>
                </a:lnTo>
                <a:cubicBezTo>
                  <a:pt x="6996" y="9023"/>
                  <a:pt x="9002" y="7006"/>
                  <a:pt x="9002" y="4522"/>
                </a:cubicBezTo>
                <a:lnTo>
                  <a:pt x="9002" y="4512"/>
                </a:lnTo>
                <a:cubicBezTo>
                  <a:pt x="9002" y="2017"/>
                  <a:pt x="6996" y="1"/>
                  <a:pt x="45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15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6"/>
          <p:cNvSpPr/>
          <p:nvPr/>
        </p:nvSpPr>
        <p:spPr>
          <a:xfrm rot="-5400000" flipH="1">
            <a:off x="90" y="3704624"/>
            <a:ext cx="385883" cy="386051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16"/>
          <p:cNvSpPr/>
          <p:nvPr/>
        </p:nvSpPr>
        <p:spPr>
          <a:xfrm rot="10800000" flipH="1">
            <a:off x="113" y="3318741"/>
            <a:ext cx="385837" cy="386096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6"/>
          <p:cNvSpPr/>
          <p:nvPr/>
        </p:nvSpPr>
        <p:spPr>
          <a:xfrm rot="-5400000" flipH="1">
            <a:off x="375765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6"/>
          <p:cNvSpPr/>
          <p:nvPr/>
        </p:nvSpPr>
        <p:spPr>
          <a:xfrm rot="-5400000" flipH="1">
            <a:off x="43699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16"/>
          <p:cNvSpPr/>
          <p:nvPr/>
        </p:nvSpPr>
        <p:spPr>
          <a:xfrm rot="-5400000" flipH="1">
            <a:off x="49822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16"/>
          <p:cNvSpPr/>
          <p:nvPr/>
        </p:nvSpPr>
        <p:spPr>
          <a:xfrm rot="-5400000" flipH="1">
            <a:off x="55945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16"/>
          <p:cNvSpPr/>
          <p:nvPr/>
        </p:nvSpPr>
        <p:spPr>
          <a:xfrm rot="-5400000" flipH="1">
            <a:off x="620706" y="4768231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16"/>
          <p:cNvSpPr/>
          <p:nvPr/>
        </p:nvSpPr>
        <p:spPr>
          <a:xfrm rot="-5400000" flipH="1">
            <a:off x="68195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16"/>
          <p:cNvSpPr/>
          <p:nvPr/>
        </p:nvSpPr>
        <p:spPr>
          <a:xfrm rot="-5400000" flipH="1">
            <a:off x="743187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16"/>
          <p:cNvSpPr/>
          <p:nvPr/>
        </p:nvSpPr>
        <p:spPr>
          <a:xfrm rot="-5400000" flipH="1">
            <a:off x="804222" y="4768446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16"/>
          <p:cNvSpPr/>
          <p:nvPr/>
        </p:nvSpPr>
        <p:spPr>
          <a:xfrm rot="-5400000" flipH="1">
            <a:off x="865257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16"/>
          <p:cNvSpPr/>
          <p:nvPr/>
        </p:nvSpPr>
        <p:spPr>
          <a:xfrm rot="-5400000" flipH="1">
            <a:off x="926683" y="4768446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16"/>
          <p:cNvSpPr/>
          <p:nvPr/>
        </p:nvSpPr>
        <p:spPr>
          <a:xfrm rot="-5400000" flipH="1">
            <a:off x="987718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16"/>
          <p:cNvSpPr/>
          <p:nvPr/>
        </p:nvSpPr>
        <p:spPr>
          <a:xfrm rot="-5400000" flipH="1">
            <a:off x="1048948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16"/>
          <p:cNvSpPr/>
          <p:nvPr/>
        </p:nvSpPr>
        <p:spPr>
          <a:xfrm rot="-5400000" flipH="1">
            <a:off x="338332" y="4068874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5" y="14002"/>
                </a:lnTo>
                <a:lnTo>
                  <a:pt x="78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16"/>
          <p:cNvSpPr/>
          <p:nvPr/>
        </p:nvSpPr>
        <p:spPr>
          <a:xfrm rot="-5400000" flipH="1">
            <a:off x="338332" y="4005908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16"/>
          <p:cNvSpPr/>
          <p:nvPr/>
        </p:nvSpPr>
        <p:spPr>
          <a:xfrm rot="-5400000" flipH="1">
            <a:off x="338332" y="3942942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16"/>
          <p:cNvSpPr/>
          <p:nvPr/>
        </p:nvSpPr>
        <p:spPr>
          <a:xfrm rot="-5400000" flipH="1">
            <a:off x="338332" y="3879977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6"/>
          <p:cNvSpPr/>
          <p:nvPr/>
        </p:nvSpPr>
        <p:spPr>
          <a:xfrm rot="-5400000" flipH="1">
            <a:off x="338332" y="3817011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16"/>
          <p:cNvSpPr/>
          <p:nvPr/>
        </p:nvSpPr>
        <p:spPr>
          <a:xfrm rot="-5400000" flipH="1">
            <a:off x="338332" y="3754045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16"/>
          <p:cNvSpPr/>
          <p:nvPr/>
        </p:nvSpPr>
        <p:spPr>
          <a:xfrm rot="-5400000" flipH="1">
            <a:off x="1416350" y="4431074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16"/>
          <p:cNvSpPr/>
          <p:nvPr/>
        </p:nvSpPr>
        <p:spPr>
          <a:xfrm rot="-5400000" flipH="1">
            <a:off x="1382552" y="4431991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16"/>
          <p:cNvSpPr/>
          <p:nvPr/>
        </p:nvSpPr>
        <p:spPr>
          <a:xfrm rot="-5400000" flipH="1">
            <a:off x="1538420" y="4552363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16"/>
          <p:cNvSpPr/>
          <p:nvPr/>
        </p:nvSpPr>
        <p:spPr>
          <a:xfrm rot="-5400000" flipH="1">
            <a:off x="184733" y="4607404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16"/>
          <p:cNvSpPr/>
          <p:nvPr/>
        </p:nvSpPr>
        <p:spPr>
          <a:xfrm rot="-5400000" flipH="1">
            <a:off x="255511" y="4558103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16"/>
          <p:cNvSpPr/>
          <p:nvPr/>
        </p:nvSpPr>
        <p:spPr>
          <a:xfrm rot="-5400000" flipH="1">
            <a:off x="338804" y="4535650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16"/>
          <p:cNvSpPr/>
          <p:nvPr/>
        </p:nvSpPr>
        <p:spPr>
          <a:xfrm rot="-5400000" flipH="1">
            <a:off x="424695" y="454320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16"/>
          <p:cNvSpPr/>
          <p:nvPr/>
        </p:nvSpPr>
        <p:spPr>
          <a:xfrm rot="-5400000" flipH="1">
            <a:off x="503029" y="4579796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16"/>
          <p:cNvSpPr/>
          <p:nvPr/>
        </p:nvSpPr>
        <p:spPr>
          <a:xfrm rot="-5400000" flipH="1">
            <a:off x="502814" y="4640850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16"/>
          <p:cNvSpPr/>
          <p:nvPr/>
        </p:nvSpPr>
        <p:spPr>
          <a:xfrm rot="-5400000" flipH="1">
            <a:off x="424695" y="4718970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16"/>
          <p:cNvSpPr/>
          <p:nvPr/>
        </p:nvSpPr>
        <p:spPr>
          <a:xfrm rot="-5400000" flipH="1">
            <a:off x="338804" y="4804860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16"/>
          <p:cNvSpPr/>
          <p:nvPr/>
        </p:nvSpPr>
        <p:spPr>
          <a:xfrm rot="-5400000" flipH="1">
            <a:off x="255315" y="4888349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16"/>
          <p:cNvSpPr/>
          <p:nvPr/>
        </p:nvSpPr>
        <p:spPr>
          <a:xfrm rot="-5400000" flipH="1">
            <a:off x="184733" y="4958932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16"/>
          <p:cNvSpPr/>
          <p:nvPr/>
        </p:nvSpPr>
        <p:spPr>
          <a:xfrm rot="-5400000" flipH="1">
            <a:off x="135022" y="4888134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16"/>
          <p:cNvSpPr/>
          <p:nvPr/>
        </p:nvSpPr>
        <p:spPr>
          <a:xfrm rot="-5400000" flipH="1">
            <a:off x="112763" y="4804646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16"/>
          <p:cNvSpPr/>
          <p:nvPr/>
        </p:nvSpPr>
        <p:spPr>
          <a:xfrm rot="-5400000" flipH="1">
            <a:off x="120320" y="4718755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16"/>
          <p:cNvSpPr/>
          <p:nvPr/>
        </p:nvSpPr>
        <p:spPr>
          <a:xfrm rot="-5400000" flipH="1">
            <a:off x="156695" y="4640636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16"/>
          <p:cNvSpPr/>
          <p:nvPr/>
        </p:nvSpPr>
        <p:spPr>
          <a:xfrm rot="-5400000" flipH="1">
            <a:off x="156909" y="4579581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16"/>
          <p:cNvSpPr/>
          <p:nvPr/>
        </p:nvSpPr>
        <p:spPr>
          <a:xfrm rot="-5400000" flipH="1">
            <a:off x="156909" y="4579581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16"/>
          <p:cNvSpPr/>
          <p:nvPr/>
        </p:nvSpPr>
        <p:spPr>
          <a:xfrm rot="-5400000" flipH="1">
            <a:off x="120320" y="4542991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16"/>
          <p:cNvSpPr/>
          <p:nvPr/>
        </p:nvSpPr>
        <p:spPr>
          <a:xfrm rot="-5400000" flipH="1">
            <a:off x="112763" y="4535435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16"/>
          <p:cNvSpPr/>
          <p:nvPr/>
        </p:nvSpPr>
        <p:spPr>
          <a:xfrm rot="-5400000" flipH="1">
            <a:off x="135217" y="4557889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16"/>
          <p:cNvSpPr/>
          <p:nvPr/>
        </p:nvSpPr>
        <p:spPr>
          <a:xfrm rot="-5400000" flipH="1">
            <a:off x="2120757" y="4782980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16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16"/>
          <p:cNvSpPr/>
          <p:nvPr/>
        </p:nvSpPr>
        <p:spPr>
          <a:xfrm>
            <a:off x="8791684" y="352310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16"/>
          <p:cNvSpPr/>
          <p:nvPr/>
        </p:nvSpPr>
        <p:spPr>
          <a:xfrm>
            <a:off x="8791684" y="391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16"/>
          <p:cNvSpPr/>
          <p:nvPr/>
        </p:nvSpPr>
        <p:spPr>
          <a:xfrm>
            <a:off x="8439765" y="0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7"/>
          <p:cNvSpPr/>
          <p:nvPr/>
        </p:nvSpPr>
        <p:spPr>
          <a:xfrm rot="-5400000" flipH="1">
            <a:off x="171430" y="1037884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0" y="1"/>
                </a:moveTo>
                <a:lnTo>
                  <a:pt x="0" y="18003"/>
                </a:lnTo>
                <a:cubicBezTo>
                  <a:pt x="4969" y="18003"/>
                  <a:pt x="9002" y="13971"/>
                  <a:pt x="9002" y="9002"/>
                </a:cubicBezTo>
                <a:cubicBezTo>
                  <a:pt x="9002" y="4033"/>
                  <a:pt x="496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17"/>
          <p:cNvSpPr/>
          <p:nvPr/>
        </p:nvSpPr>
        <p:spPr>
          <a:xfrm rot="-5400000" flipH="1">
            <a:off x="171430" y="1390974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9002" y="1"/>
                </a:moveTo>
                <a:cubicBezTo>
                  <a:pt x="4033" y="1"/>
                  <a:pt x="0" y="4033"/>
                  <a:pt x="0" y="9002"/>
                </a:cubicBezTo>
                <a:cubicBezTo>
                  <a:pt x="0" y="13981"/>
                  <a:pt x="4033" y="18003"/>
                  <a:pt x="9002" y="18003"/>
                </a:cubicBezTo>
                <a:lnTo>
                  <a:pt x="90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17"/>
          <p:cNvSpPr/>
          <p:nvPr/>
        </p:nvSpPr>
        <p:spPr>
          <a:xfrm rot="-5400000" flipH="1">
            <a:off x="280184" y="1498557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17"/>
          <p:cNvSpPr/>
          <p:nvPr/>
        </p:nvSpPr>
        <p:spPr>
          <a:xfrm rot="-5400000" flipH="1">
            <a:off x="279989" y="1348058"/>
            <a:ext cx="134801" cy="134801"/>
          </a:xfrm>
          <a:custGeom>
            <a:avLst/>
            <a:gdLst/>
            <a:ahLst/>
            <a:cxnLst/>
            <a:rect l="l" t="t" r="r" b="b"/>
            <a:pathLst>
              <a:path w="345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77" y="2688"/>
                  <a:pt x="2688" y="2077"/>
                  <a:pt x="3452" y="1721"/>
                </a:cubicBezTo>
                <a:cubicBezTo>
                  <a:pt x="2688" y="1375"/>
                  <a:pt x="207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17"/>
          <p:cNvSpPr/>
          <p:nvPr/>
        </p:nvSpPr>
        <p:spPr>
          <a:xfrm rot="-5400000" flipH="1">
            <a:off x="280184" y="1646869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17"/>
          <p:cNvSpPr/>
          <p:nvPr/>
        </p:nvSpPr>
        <p:spPr>
          <a:xfrm flipH="1">
            <a:off x="67221" y="1075518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17"/>
          <p:cNvSpPr/>
          <p:nvPr/>
        </p:nvSpPr>
        <p:spPr>
          <a:xfrm flipH="1">
            <a:off x="67221" y="970161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67" y="0"/>
                  <a:pt x="0" y="367"/>
                  <a:pt x="0" y="805"/>
                </a:cubicBezTo>
                <a:cubicBezTo>
                  <a:pt x="0" y="1253"/>
                  <a:pt x="36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17"/>
          <p:cNvSpPr/>
          <p:nvPr/>
        </p:nvSpPr>
        <p:spPr>
          <a:xfrm flipH="1">
            <a:off x="67221" y="864804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67" y="0"/>
                  <a:pt x="0" y="356"/>
                  <a:pt x="0" y="804"/>
                </a:cubicBezTo>
                <a:cubicBezTo>
                  <a:pt x="0" y="1252"/>
                  <a:pt x="36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17"/>
          <p:cNvSpPr/>
          <p:nvPr/>
        </p:nvSpPr>
        <p:spPr>
          <a:xfrm flipH="1">
            <a:off x="67221" y="759408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17"/>
          <p:cNvSpPr/>
          <p:nvPr/>
        </p:nvSpPr>
        <p:spPr>
          <a:xfrm flipH="1">
            <a:off x="190892" y="107551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17"/>
          <p:cNvSpPr/>
          <p:nvPr/>
        </p:nvSpPr>
        <p:spPr>
          <a:xfrm flipH="1">
            <a:off x="190892" y="970161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9" y="1253"/>
                  <a:pt x="1609" y="805"/>
                </a:cubicBezTo>
                <a:cubicBezTo>
                  <a:pt x="1609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17"/>
          <p:cNvSpPr/>
          <p:nvPr/>
        </p:nvSpPr>
        <p:spPr>
          <a:xfrm flipH="1">
            <a:off x="190892" y="864804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9" y="1252"/>
                  <a:pt x="1609" y="804"/>
                </a:cubicBezTo>
                <a:cubicBezTo>
                  <a:pt x="1609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17"/>
          <p:cNvSpPr/>
          <p:nvPr/>
        </p:nvSpPr>
        <p:spPr>
          <a:xfrm flipH="1">
            <a:off x="190892" y="75940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17"/>
          <p:cNvSpPr/>
          <p:nvPr/>
        </p:nvSpPr>
        <p:spPr>
          <a:xfrm flipH="1">
            <a:off x="314954" y="107551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17"/>
          <p:cNvSpPr/>
          <p:nvPr/>
        </p:nvSpPr>
        <p:spPr>
          <a:xfrm flipH="1">
            <a:off x="314954" y="970161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17"/>
          <p:cNvSpPr/>
          <p:nvPr/>
        </p:nvSpPr>
        <p:spPr>
          <a:xfrm flipH="1">
            <a:off x="314954" y="864804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17"/>
          <p:cNvSpPr/>
          <p:nvPr/>
        </p:nvSpPr>
        <p:spPr>
          <a:xfrm flipH="1">
            <a:off x="314954" y="75940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17"/>
          <p:cNvSpPr/>
          <p:nvPr/>
        </p:nvSpPr>
        <p:spPr>
          <a:xfrm flipH="1">
            <a:off x="439016" y="1075518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17"/>
          <p:cNvSpPr/>
          <p:nvPr/>
        </p:nvSpPr>
        <p:spPr>
          <a:xfrm flipH="1">
            <a:off x="439016" y="970161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0" y="1253"/>
                  <a:pt x="1600" y="805"/>
                </a:cubicBezTo>
                <a:cubicBezTo>
                  <a:pt x="160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17"/>
          <p:cNvSpPr/>
          <p:nvPr/>
        </p:nvSpPr>
        <p:spPr>
          <a:xfrm flipH="1">
            <a:off x="439016" y="864804"/>
            <a:ext cx="62480" cy="62831"/>
          </a:xfrm>
          <a:custGeom>
            <a:avLst/>
            <a:gdLst/>
            <a:ahLst/>
            <a:cxnLst/>
            <a:rect l="l" t="t" r="r" b="b"/>
            <a:pathLst>
              <a:path w="160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0" y="1252"/>
                  <a:pt x="1600" y="804"/>
                </a:cubicBezTo>
                <a:cubicBezTo>
                  <a:pt x="160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17"/>
          <p:cNvSpPr/>
          <p:nvPr/>
        </p:nvSpPr>
        <p:spPr>
          <a:xfrm flipH="1">
            <a:off x="439016" y="759408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17"/>
          <p:cNvSpPr/>
          <p:nvPr/>
        </p:nvSpPr>
        <p:spPr>
          <a:xfrm flipH="1">
            <a:off x="562687" y="107551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17"/>
          <p:cNvSpPr/>
          <p:nvPr/>
        </p:nvSpPr>
        <p:spPr>
          <a:xfrm flipH="1">
            <a:off x="562687" y="970161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10" y="1253"/>
                  <a:pt x="1610" y="805"/>
                </a:cubicBezTo>
                <a:cubicBezTo>
                  <a:pt x="161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17"/>
          <p:cNvSpPr/>
          <p:nvPr/>
        </p:nvSpPr>
        <p:spPr>
          <a:xfrm flipH="1">
            <a:off x="562687" y="864804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10" y="1252"/>
                  <a:pt x="1610" y="804"/>
                </a:cubicBezTo>
                <a:cubicBezTo>
                  <a:pt x="161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17"/>
          <p:cNvSpPr/>
          <p:nvPr/>
        </p:nvSpPr>
        <p:spPr>
          <a:xfrm flipH="1">
            <a:off x="562687" y="75940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17"/>
          <p:cNvSpPr/>
          <p:nvPr/>
        </p:nvSpPr>
        <p:spPr>
          <a:xfrm rot="10800000" flipH="1">
            <a:off x="-6137" y="4431435"/>
            <a:ext cx="704228" cy="704228"/>
          </a:xfrm>
          <a:custGeom>
            <a:avLst/>
            <a:gdLst/>
            <a:ahLst/>
            <a:cxnLst/>
            <a:rect l="l" t="t" r="r" b="b"/>
            <a:pathLst>
              <a:path w="18034" h="18034" extrusionOk="0">
                <a:moveTo>
                  <a:pt x="0" y="0"/>
                </a:moveTo>
                <a:lnTo>
                  <a:pt x="0" y="18033"/>
                </a:lnTo>
                <a:lnTo>
                  <a:pt x="18033" y="18033"/>
                </a:ln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17"/>
          <p:cNvSpPr/>
          <p:nvPr/>
        </p:nvSpPr>
        <p:spPr>
          <a:xfrm flipH="1">
            <a:off x="-6116" y="3726446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17"/>
          <p:cNvSpPr/>
          <p:nvPr/>
        </p:nvSpPr>
        <p:spPr>
          <a:xfrm flipH="1">
            <a:off x="-39934" y="3727344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17"/>
          <p:cNvSpPr/>
          <p:nvPr/>
        </p:nvSpPr>
        <p:spPr>
          <a:xfrm flipH="1">
            <a:off x="116735" y="3848516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17"/>
          <p:cNvSpPr/>
          <p:nvPr/>
        </p:nvSpPr>
        <p:spPr>
          <a:xfrm flipH="1">
            <a:off x="-4349" y="3375620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17"/>
          <p:cNvSpPr/>
          <p:nvPr/>
        </p:nvSpPr>
        <p:spPr>
          <a:xfrm rot="-5400000" flipH="1">
            <a:off x="353793" y="345230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17"/>
          <p:cNvSpPr/>
          <p:nvPr/>
        </p:nvSpPr>
        <p:spPr>
          <a:xfrm rot="-5400000" flipH="1">
            <a:off x="1894" y="345211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17"/>
          <p:cNvSpPr/>
          <p:nvPr/>
        </p:nvSpPr>
        <p:spPr>
          <a:xfrm rot="-5400000" flipH="1">
            <a:off x="1464" y="-6669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17"/>
          <p:cNvSpPr/>
          <p:nvPr/>
        </p:nvSpPr>
        <p:spPr>
          <a:xfrm rot="-5400000" flipH="1">
            <a:off x="530336" y="184768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17"/>
          <p:cNvSpPr/>
          <p:nvPr/>
        </p:nvSpPr>
        <p:spPr>
          <a:xfrm rot="10800000">
            <a:off x="1400684" y="4783581"/>
            <a:ext cx="351919" cy="352309"/>
          </a:xfrm>
          <a:custGeom>
            <a:avLst/>
            <a:gdLst/>
            <a:ahLst/>
            <a:cxnLst/>
            <a:rect l="l" t="t" r="r" b="b"/>
            <a:pathLst>
              <a:path w="9012" h="9022" extrusionOk="0">
                <a:moveTo>
                  <a:pt x="0" y="0"/>
                </a:moveTo>
                <a:cubicBezTo>
                  <a:pt x="0" y="4979"/>
                  <a:pt x="4032" y="9022"/>
                  <a:pt x="9011" y="9022"/>
                </a:cubicBezTo>
                <a:lnTo>
                  <a:pt x="901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17"/>
          <p:cNvSpPr/>
          <p:nvPr/>
        </p:nvSpPr>
        <p:spPr>
          <a:xfrm rot="10800000">
            <a:off x="-353570" y="4438702"/>
            <a:ext cx="1048571" cy="704228"/>
          </a:xfrm>
          <a:custGeom>
            <a:avLst/>
            <a:gdLst/>
            <a:ahLst/>
            <a:cxnLst/>
            <a:rect l="l" t="t" r="r" b="b"/>
            <a:pathLst>
              <a:path w="26852" h="18034" extrusionOk="0">
                <a:moveTo>
                  <a:pt x="8778" y="1"/>
                </a:moveTo>
                <a:cubicBezTo>
                  <a:pt x="3952" y="1"/>
                  <a:pt x="31" y="3951"/>
                  <a:pt x="31" y="8819"/>
                </a:cubicBezTo>
                <a:lnTo>
                  <a:pt x="31" y="9022"/>
                </a:lnTo>
                <a:lnTo>
                  <a:pt x="1" y="9022"/>
                </a:lnTo>
                <a:lnTo>
                  <a:pt x="1" y="9226"/>
                </a:lnTo>
                <a:cubicBezTo>
                  <a:pt x="1" y="14093"/>
                  <a:pt x="3921" y="18034"/>
                  <a:pt x="8747" y="18034"/>
                </a:cubicBezTo>
                <a:lnTo>
                  <a:pt x="17891" y="18034"/>
                </a:lnTo>
                <a:lnTo>
                  <a:pt x="17891" y="17127"/>
                </a:lnTo>
                <a:cubicBezTo>
                  <a:pt x="17891" y="12668"/>
                  <a:pt x="21476" y="9043"/>
                  <a:pt x="25915" y="9043"/>
                </a:cubicBezTo>
                <a:lnTo>
                  <a:pt x="26811" y="9043"/>
                </a:lnTo>
                <a:lnTo>
                  <a:pt x="2685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17"/>
          <p:cNvSpPr/>
          <p:nvPr/>
        </p:nvSpPr>
        <p:spPr>
          <a:xfrm rot="10800000">
            <a:off x="169310" y="4615637"/>
            <a:ext cx="351528" cy="352348"/>
          </a:xfrm>
          <a:custGeom>
            <a:avLst/>
            <a:gdLst/>
            <a:ahLst/>
            <a:cxnLst/>
            <a:rect l="l" t="t" r="r" b="b"/>
            <a:pathLst>
              <a:path w="9002" h="9023" extrusionOk="0">
                <a:moveTo>
                  <a:pt x="4461" y="1"/>
                </a:moveTo>
                <a:cubicBezTo>
                  <a:pt x="1996" y="1"/>
                  <a:pt x="1" y="2027"/>
                  <a:pt x="1" y="4512"/>
                </a:cubicBezTo>
                <a:lnTo>
                  <a:pt x="1" y="4522"/>
                </a:lnTo>
                <a:cubicBezTo>
                  <a:pt x="1" y="7006"/>
                  <a:pt x="1996" y="9023"/>
                  <a:pt x="4461" y="9023"/>
                </a:cubicBezTo>
                <a:lnTo>
                  <a:pt x="4532" y="9023"/>
                </a:lnTo>
                <a:cubicBezTo>
                  <a:pt x="6996" y="9023"/>
                  <a:pt x="9002" y="7006"/>
                  <a:pt x="9002" y="4522"/>
                </a:cubicBezTo>
                <a:lnTo>
                  <a:pt x="9002" y="4512"/>
                </a:lnTo>
                <a:cubicBezTo>
                  <a:pt x="9002" y="2017"/>
                  <a:pt x="6996" y="1"/>
                  <a:pt x="45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17"/>
          <p:cNvSpPr/>
          <p:nvPr/>
        </p:nvSpPr>
        <p:spPr>
          <a:xfrm>
            <a:off x="696502" y="479153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17"/>
          <p:cNvSpPr/>
          <p:nvPr/>
        </p:nvSpPr>
        <p:spPr>
          <a:xfrm>
            <a:off x="696502" y="485276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17"/>
          <p:cNvSpPr/>
          <p:nvPr/>
        </p:nvSpPr>
        <p:spPr>
          <a:xfrm>
            <a:off x="696502" y="491399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17"/>
          <p:cNvSpPr/>
          <p:nvPr/>
        </p:nvSpPr>
        <p:spPr>
          <a:xfrm>
            <a:off x="696502" y="497522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17"/>
          <p:cNvSpPr/>
          <p:nvPr/>
        </p:nvSpPr>
        <p:spPr>
          <a:xfrm>
            <a:off x="696502" y="5036460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17"/>
          <p:cNvSpPr/>
          <p:nvPr/>
        </p:nvSpPr>
        <p:spPr>
          <a:xfrm>
            <a:off x="696502" y="5097690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title"/>
          </p:nvPr>
        </p:nvSpPr>
        <p:spPr>
          <a:xfrm>
            <a:off x="3889175" y="865775"/>
            <a:ext cx="4232700" cy="12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"/>
          </p:nvPr>
        </p:nvSpPr>
        <p:spPr>
          <a:xfrm>
            <a:off x="3889175" y="2073875"/>
            <a:ext cx="4232700" cy="21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8"/>
          <p:cNvSpPr/>
          <p:nvPr/>
        </p:nvSpPr>
        <p:spPr>
          <a:xfrm rot="10800000">
            <a:off x="1406694" y="5111270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18"/>
          <p:cNvSpPr/>
          <p:nvPr/>
        </p:nvSpPr>
        <p:spPr>
          <a:xfrm rot="10800000">
            <a:off x="2104546" y="4791573"/>
            <a:ext cx="704228" cy="351919"/>
          </a:xfrm>
          <a:custGeom>
            <a:avLst/>
            <a:gdLst/>
            <a:ahLst/>
            <a:cxnLst/>
            <a:rect l="l" t="t" r="r" b="b"/>
            <a:pathLst>
              <a:path w="18034" h="9012" extrusionOk="0">
                <a:moveTo>
                  <a:pt x="0" y="0"/>
                </a:moveTo>
                <a:lnTo>
                  <a:pt x="0" y="9011"/>
                </a:lnTo>
                <a:lnTo>
                  <a:pt x="18034" y="9011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18"/>
          <p:cNvSpPr/>
          <p:nvPr/>
        </p:nvSpPr>
        <p:spPr>
          <a:xfrm rot="10800000">
            <a:off x="2808735" y="4791182"/>
            <a:ext cx="351919" cy="352309"/>
          </a:xfrm>
          <a:custGeom>
            <a:avLst/>
            <a:gdLst/>
            <a:ahLst/>
            <a:cxnLst/>
            <a:rect l="l" t="t" r="r" b="b"/>
            <a:pathLst>
              <a:path w="9012" h="9022" extrusionOk="0">
                <a:moveTo>
                  <a:pt x="0" y="0"/>
                </a:moveTo>
                <a:cubicBezTo>
                  <a:pt x="0" y="4979"/>
                  <a:pt x="4032" y="9022"/>
                  <a:pt x="9011" y="9022"/>
                </a:cubicBezTo>
                <a:lnTo>
                  <a:pt x="901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18"/>
          <p:cNvSpPr/>
          <p:nvPr/>
        </p:nvSpPr>
        <p:spPr>
          <a:xfrm rot="10800000">
            <a:off x="-3256" y="4438873"/>
            <a:ext cx="704618" cy="704618"/>
          </a:xfrm>
          <a:custGeom>
            <a:avLst/>
            <a:gdLst/>
            <a:ahLst/>
            <a:cxnLst/>
            <a:rect l="l" t="t" r="r" b="b"/>
            <a:pathLst>
              <a:path w="18044" h="18044" extrusionOk="0">
                <a:moveTo>
                  <a:pt x="0" y="0"/>
                </a:moveTo>
                <a:lnTo>
                  <a:pt x="0" y="18043"/>
                </a:lnTo>
                <a:lnTo>
                  <a:pt x="18044" y="18043"/>
                </a:lnTo>
                <a:lnTo>
                  <a:pt x="1804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18"/>
          <p:cNvSpPr/>
          <p:nvPr/>
        </p:nvSpPr>
        <p:spPr>
          <a:xfrm rot="10800000">
            <a:off x="-2475" y="4438873"/>
            <a:ext cx="703837" cy="704228"/>
          </a:xfrm>
          <a:custGeom>
            <a:avLst/>
            <a:gdLst/>
            <a:ahLst/>
            <a:cxnLst/>
            <a:rect l="l" t="t" r="r" b="b"/>
            <a:pathLst>
              <a:path w="18024" h="18034" extrusionOk="0">
                <a:moveTo>
                  <a:pt x="8818" y="0"/>
                </a:moveTo>
                <a:cubicBezTo>
                  <a:pt x="8004" y="0"/>
                  <a:pt x="7352" y="652"/>
                  <a:pt x="7352" y="1466"/>
                </a:cubicBezTo>
                <a:cubicBezTo>
                  <a:pt x="7352" y="2349"/>
                  <a:pt x="6628" y="2933"/>
                  <a:pt x="5873" y="2933"/>
                </a:cubicBezTo>
                <a:cubicBezTo>
                  <a:pt x="5513" y="2933"/>
                  <a:pt x="5146" y="2801"/>
                  <a:pt x="4847" y="2505"/>
                </a:cubicBezTo>
                <a:cubicBezTo>
                  <a:pt x="4562" y="2215"/>
                  <a:pt x="4188" y="2070"/>
                  <a:pt x="3812" y="2070"/>
                </a:cubicBezTo>
                <a:cubicBezTo>
                  <a:pt x="3437" y="2070"/>
                  <a:pt x="3060" y="2215"/>
                  <a:pt x="2770" y="2505"/>
                </a:cubicBezTo>
                <a:lnTo>
                  <a:pt x="2495" y="2780"/>
                </a:lnTo>
                <a:cubicBezTo>
                  <a:pt x="1925" y="3350"/>
                  <a:pt x="1925" y="4277"/>
                  <a:pt x="2495" y="4847"/>
                </a:cubicBezTo>
                <a:cubicBezTo>
                  <a:pt x="3422" y="5774"/>
                  <a:pt x="2770" y="7352"/>
                  <a:pt x="1467" y="7352"/>
                </a:cubicBezTo>
                <a:cubicBezTo>
                  <a:pt x="652" y="7352"/>
                  <a:pt x="0" y="8014"/>
                  <a:pt x="0" y="8818"/>
                </a:cubicBezTo>
                <a:lnTo>
                  <a:pt x="0" y="9205"/>
                </a:lnTo>
                <a:cubicBezTo>
                  <a:pt x="0" y="10020"/>
                  <a:pt x="652" y="10671"/>
                  <a:pt x="1467" y="10671"/>
                </a:cubicBezTo>
                <a:cubicBezTo>
                  <a:pt x="2770" y="10671"/>
                  <a:pt x="3422" y="12250"/>
                  <a:pt x="2495" y="13176"/>
                </a:cubicBezTo>
                <a:cubicBezTo>
                  <a:pt x="1925" y="13746"/>
                  <a:pt x="1925" y="14673"/>
                  <a:pt x="2495" y="15253"/>
                </a:cubicBezTo>
                <a:lnTo>
                  <a:pt x="2770" y="15528"/>
                </a:lnTo>
                <a:cubicBezTo>
                  <a:pt x="3060" y="15813"/>
                  <a:pt x="3437" y="15956"/>
                  <a:pt x="3812" y="15956"/>
                </a:cubicBezTo>
                <a:cubicBezTo>
                  <a:pt x="4188" y="15956"/>
                  <a:pt x="4562" y="15813"/>
                  <a:pt x="4847" y="15528"/>
                </a:cubicBezTo>
                <a:cubicBezTo>
                  <a:pt x="5148" y="15228"/>
                  <a:pt x="5516" y="15094"/>
                  <a:pt x="5877" y="15094"/>
                </a:cubicBezTo>
                <a:cubicBezTo>
                  <a:pt x="6631" y="15094"/>
                  <a:pt x="7352" y="15679"/>
                  <a:pt x="7352" y="16567"/>
                </a:cubicBezTo>
                <a:cubicBezTo>
                  <a:pt x="7352" y="17371"/>
                  <a:pt x="8004" y="18033"/>
                  <a:pt x="8818" y="18033"/>
                </a:cubicBezTo>
                <a:lnTo>
                  <a:pt x="9205" y="18033"/>
                </a:lnTo>
                <a:cubicBezTo>
                  <a:pt x="10010" y="18033"/>
                  <a:pt x="10672" y="17371"/>
                  <a:pt x="10672" y="16567"/>
                </a:cubicBezTo>
                <a:cubicBezTo>
                  <a:pt x="10672" y="15679"/>
                  <a:pt x="11393" y="15094"/>
                  <a:pt x="12146" y="15094"/>
                </a:cubicBezTo>
                <a:cubicBezTo>
                  <a:pt x="12508" y="15094"/>
                  <a:pt x="12876" y="15228"/>
                  <a:pt x="13177" y="15528"/>
                </a:cubicBezTo>
                <a:cubicBezTo>
                  <a:pt x="13462" y="15813"/>
                  <a:pt x="13836" y="15956"/>
                  <a:pt x="14210" y="15956"/>
                </a:cubicBezTo>
                <a:cubicBezTo>
                  <a:pt x="14584" y="15956"/>
                  <a:pt x="14958" y="15813"/>
                  <a:pt x="15244" y="15528"/>
                </a:cubicBezTo>
                <a:lnTo>
                  <a:pt x="15518" y="15253"/>
                </a:lnTo>
                <a:cubicBezTo>
                  <a:pt x="16099" y="14673"/>
                  <a:pt x="16099" y="13746"/>
                  <a:pt x="15518" y="13176"/>
                </a:cubicBezTo>
                <a:cubicBezTo>
                  <a:pt x="14602" y="12250"/>
                  <a:pt x="15254" y="10671"/>
                  <a:pt x="16557" y="10671"/>
                </a:cubicBezTo>
                <a:cubicBezTo>
                  <a:pt x="17372" y="10671"/>
                  <a:pt x="18023" y="10020"/>
                  <a:pt x="18023" y="9205"/>
                </a:cubicBezTo>
                <a:lnTo>
                  <a:pt x="18023" y="8818"/>
                </a:lnTo>
                <a:cubicBezTo>
                  <a:pt x="18023" y="8014"/>
                  <a:pt x="17372" y="7352"/>
                  <a:pt x="16557" y="7352"/>
                </a:cubicBezTo>
                <a:cubicBezTo>
                  <a:pt x="15254" y="7352"/>
                  <a:pt x="14602" y="5774"/>
                  <a:pt x="15518" y="4847"/>
                </a:cubicBezTo>
                <a:cubicBezTo>
                  <a:pt x="16099" y="4277"/>
                  <a:pt x="16099" y="3350"/>
                  <a:pt x="15518" y="2780"/>
                </a:cubicBezTo>
                <a:lnTo>
                  <a:pt x="15244" y="2505"/>
                </a:lnTo>
                <a:cubicBezTo>
                  <a:pt x="14958" y="2215"/>
                  <a:pt x="14584" y="2070"/>
                  <a:pt x="14210" y="2070"/>
                </a:cubicBezTo>
                <a:cubicBezTo>
                  <a:pt x="13836" y="2070"/>
                  <a:pt x="13462" y="2215"/>
                  <a:pt x="13177" y="2505"/>
                </a:cubicBezTo>
                <a:cubicBezTo>
                  <a:pt x="12878" y="2801"/>
                  <a:pt x="12511" y="2933"/>
                  <a:pt x="12151" y="2933"/>
                </a:cubicBezTo>
                <a:cubicBezTo>
                  <a:pt x="11396" y="2933"/>
                  <a:pt x="10672" y="2349"/>
                  <a:pt x="10672" y="1466"/>
                </a:cubicBezTo>
                <a:cubicBezTo>
                  <a:pt x="10672" y="652"/>
                  <a:pt x="10010" y="0"/>
                  <a:pt x="920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18"/>
          <p:cNvSpPr/>
          <p:nvPr/>
        </p:nvSpPr>
        <p:spPr>
          <a:xfrm rot="10800000">
            <a:off x="294149" y="4735927"/>
            <a:ext cx="110590" cy="110551"/>
          </a:xfrm>
          <a:custGeom>
            <a:avLst/>
            <a:gdLst/>
            <a:ahLst/>
            <a:cxnLst/>
            <a:rect l="l" t="t" r="r" b="b"/>
            <a:pathLst>
              <a:path w="2832" h="2831" extrusionOk="0">
                <a:moveTo>
                  <a:pt x="1416" y="0"/>
                </a:moveTo>
                <a:cubicBezTo>
                  <a:pt x="1131" y="632"/>
                  <a:pt x="622" y="1130"/>
                  <a:pt x="1" y="1416"/>
                </a:cubicBezTo>
                <a:cubicBezTo>
                  <a:pt x="622" y="1701"/>
                  <a:pt x="1131" y="2210"/>
                  <a:pt x="1416" y="2831"/>
                </a:cubicBezTo>
                <a:cubicBezTo>
                  <a:pt x="1701" y="2210"/>
                  <a:pt x="2200" y="1701"/>
                  <a:pt x="2831" y="1416"/>
                </a:cubicBezTo>
                <a:cubicBezTo>
                  <a:pt x="2200" y="1130"/>
                  <a:pt x="1701" y="632"/>
                  <a:pt x="1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18"/>
          <p:cNvSpPr/>
          <p:nvPr/>
        </p:nvSpPr>
        <p:spPr>
          <a:xfrm rot="10800000">
            <a:off x="422975" y="4735927"/>
            <a:ext cx="110590" cy="110551"/>
          </a:xfrm>
          <a:custGeom>
            <a:avLst/>
            <a:gdLst/>
            <a:ahLst/>
            <a:cxnLst/>
            <a:rect l="l" t="t" r="r" b="b"/>
            <a:pathLst>
              <a:path w="2832" h="2831" extrusionOk="0">
                <a:moveTo>
                  <a:pt x="1416" y="0"/>
                </a:moveTo>
                <a:cubicBezTo>
                  <a:pt x="1131" y="632"/>
                  <a:pt x="622" y="1130"/>
                  <a:pt x="0" y="1416"/>
                </a:cubicBezTo>
                <a:cubicBezTo>
                  <a:pt x="622" y="1701"/>
                  <a:pt x="1131" y="2210"/>
                  <a:pt x="1416" y="2831"/>
                </a:cubicBezTo>
                <a:cubicBezTo>
                  <a:pt x="1701" y="2210"/>
                  <a:pt x="2200" y="1701"/>
                  <a:pt x="2831" y="1416"/>
                </a:cubicBezTo>
                <a:cubicBezTo>
                  <a:pt x="2200" y="1130"/>
                  <a:pt x="1701" y="632"/>
                  <a:pt x="1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18"/>
          <p:cNvSpPr/>
          <p:nvPr/>
        </p:nvSpPr>
        <p:spPr>
          <a:xfrm rot="10800000">
            <a:off x="149430" y="4735927"/>
            <a:ext cx="110590" cy="110551"/>
          </a:xfrm>
          <a:custGeom>
            <a:avLst/>
            <a:gdLst/>
            <a:ahLst/>
            <a:cxnLst/>
            <a:rect l="l" t="t" r="r" b="b"/>
            <a:pathLst>
              <a:path w="2832" h="2831" extrusionOk="0">
                <a:moveTo>
                  <a:pt x="1416" y="0"/>
                </a:moveTo>
                <a:cubicBezTo>
                  <a:pt x="1131" y="632"/>
                  <a:pt x="632" y="1130"/>
                  <a:pt x="1" y="1416"/>
                </a:cubicBezTo>
                <a:cubicBezTo>
                  <a:pt x="632" y="1701"/>
                  <a:pt x="1131" y="2210"/>
                  <a:pt x="1416" y="2831"/>
                </a:cubicBezTo>
                <a:cubicBezTo>
                  <a:pt x="1701" y="2210"/>
                  <a:pt x="2211" y="1701"/>
                  <a:pt x="2832" y="1416"/>
                </a:cubicBezTo>
                <a:cubicBezTo>
                  <a:pt x="2211" y="1130"/>
                  <a:pt x="1701" y="632"/>
                  <a:pt x="1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18"/>
          <p:cNvSpPr/>
          <p:nvPr/>
        </p:nvSpPr>
        <p:spPr>
          <a:xfrm rot="10800000">
            <a:off x="294149" y="4619011"/>
            <a:ext cx="110590" cy="110590"/>
          </a:xfrm>
          <a:custGeom>
            <a:avLst/>
            <a:gdLst/>
            <a:ahLst/>
            <a:cxnLst/>
            <a:rect l="l" t="t" r="r" b="b"/>
            <a:pathLst>
              <a:path w="2832" h="2832" extrusionOk="0">
                <a:moveTo>
                  <a:pt x="1416" y="1"/>
                </a:moveTo>
                <a:cubicBezTo>
                  <a:pt x="1131" y="622"/>
                  <a:pt x="622" y="1131"/>
                  <a:pt x="1" y="1416"/>
                </a:cubicBezTo>
                <a:cubicBezTo>
                  <a:pt x="622" y="1701"/>
                  <a:pt x="1131" y="2200"/>
                  <a:pt x="1416" y="2832"/>
                </a:cubicBezTo>
                <a:cubicBezTo>
                  <a:pt x="1701" y="2200"/>
                  <a:pt x="2200" y="1701"/>
                  <a:pt x="2831" y="1416"/>
                </a:cubicBezTo>
                <a:cubicBezTo>
                  <a:pt x="2200" y="1131"/>
                  <a:pt x="1701" y="622"/>
                  <a:pt x="14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18"/>
          <p:cNvSpPr/>
          <p:nvPr/>
        </p:nvSpPr>
        <p:spPr>
          <a:xfrm rot="10800000">
            <a:off x="294149" y="4852413"/>
            <a:ext cx="110590" cy="110590"/>
          </a:xfrm>
          <a:custGeom>
            <a:avLst/>
            <a:gdLst/>
            <a:ahLst/>
            <a:cxnLst/>
            <a:rect l="l" t="t" r="r" b="b"/>
            <a:pathLst>
              <a:path w="2832" h="2832" extrusionOk="0">
                <a:moveTo>
                  <a:pt x="1416" y="1"/>
                </a:moveTo>
                <a:cubicBezTo>
                  <a:pt x="1131" y="622"/>
                  <a:pt x="622" y="1131"/>
                  <a:pt x="1" y="1416"/>
                </a:cubicBezTo>
                <a:cubicBezTo>
                  <a:pt x="622" y="1701"/>
                  <a:pt x="1131" y="2200"/>
                  <a:pt x="1416" y="2831"/>
                </a:cubicBezTo>
                <a:cubicBezTo>
                  <a:pt x="1701" y="2200"/>
                  <a:pt x="2200" y="1701"/>
                  <a:pt x="2831" y="1416"/>
                </a:cubicBezTo>
                <a:cubicBezTo>
                  <a:pt x="2200" y="1131"/>
                  <a:pt x="1701" y="622"/>
                  <a:pt x="14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18"/>
          <p:cNvSpPr/>
          <p:nvPr/>
        </p:nvSpPr>
        <p:spPr>
          <a:xfrm rot="10800000">
            <a:off x="1407894" y="505004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18"/>
          <p:cNvSpPr/>
          <p:nvPr/>
        </p:nvSpPr>
        <p:spPr>
          <a:xfrm rot="10800000">
            <a:off x="1407894" y="498881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18"/>
          <p:cNvSpPr/>
          <p:nvPr/>
        </p:nvSpPr>
        <p:spPr>
          <a:xfrm rot="10800000">
            <a:off x="1407894" y="4927545"/>
            <a:ext cx="696691" cy="30693"/>
          </a:xfrm>
          <a:custGeom>
            <a:avLst/>
            <a:gdLst/>
            <a:ahLst/>
            <a:cxnLst/>
            <a:rect l="l" t="t" r="r" b="b"/>
            <a:pathLst>
              <a:path w="17841" h="786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18"/>
          <p:cNvSpPr/>
          <p:nvPr/>
        </p:nvSpPr>
        <p:spPr>
          <a:xfrm rot="10800000">
            <a:off x="1407894" y="486631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18"/>
          <p:cNvSpPr/>
          <p:nvPr/>
        </p:nvSpPr>
        <p:spPr>
          <a:xfrm rot="10800000">
            <a:off x="1407894" y="4805084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8"/>
          <p:cNvSpPr/>
          <p:nvPr/>
        </p:nvSpPr>
        <p:spPr>
          <a:xfrm rot="10800000">
            <a:off x="1407894" y="4743854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18"/>
          <p:cNvSpPr/>
          <p:nvPr/>
        </p:nvSpPr>
        <p:spPr>
          <a:xfrm rot="10800000">
            <a:off x="1407894" y="4682623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18"/>
          <p:cNvSpPr/>
          <p:nvPr/>
        </p:nvSpPr>
        <p:spPr>
          <a:xfrm rot="10800000">
            <a:off x="1407894" y="4621393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18"/>
          <p:cNvSpPr/>
          <p:nvPr/>
        </p:nvSpPr>
        <p:spPr>
          <a:xfrm rot="10800000">
            <a:off x="1407894" y="4560163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18"/>
          <p:cNvSpPr/>
          <p:nvPr/>
        </p:nvSpPr>
        <p:spPr>
          <a:xfrm rot="10800000">
            <a:off x="1407894" y="4498932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18"/>
          <p:cNvSpPr/>
          <p:nvPr/>
        </p:nvSpPr>
        <p:spPr>
          <a:xfrm rot="10800000">
            <a:off x="1407894" y="4437702"/>
            <a:ext cx="696691" cy="30264"/>
          </a:xfrm>
          <a:custGeom>
            <a:avLst/>
            <a:gdLst/>
            <a:ahLst/>
            <a:cxnLst/>
            <a:rect l="l" t="t" r="r" b="b"/>
            <a:pathLst>
              <a:path w="17841" h="775" extrusionOk="0">
                <a:moveTo>
                  <a:pt x="1" y="1"/>
                </a:moveTo>
                <a:lnTo>
                  <a:pt x="1" y="775"/>
                </a:lnTo>
                <a:lnTo>
                  <a:pt x="17840" y="775"/>
                </a:lnTo>
                <a:lnTo>
                  <a:pt x="17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18"/>
          <p:cNvSpPr/>
          <p:nvPr/>
        </p:nvSpPr>
        <p:spPr>
          <a:xfrm rot="10800000">
            <a:off x="706908" y="4437702"/>
            <a:ext cx="1048571" cy="704228"/>
          </a:xfrm>
          <a:custGeom>
            <a:avLst/>
            <a:gdLst/>
            <a:ahLst/>
            <a:cxnLst/>
            <a:rect l="l" t="t" r="r" b="b"/>
            <a:pathLst>
              <a:path w="26852" h="18034" extrusionOk="0">
                <a:moveTo>
                  <a:pt x="8778" y="1"/>
                </a:moveTo>
                <a:cubicBezTo>
                  <a:pt x="3952" y="1"/>
                  <a:pt x="31" y="3951"/>
                  <a:pt x="31" y="8819"/>
                </a:cubicBezTo>
                <a:lnTo>
                  <a:pt x="31" y="9022"/>
                </a:lnTo>
                <a:lnTo>
                  <a:pt x="1" y="9022"/>
                </a:lnTo>
                <a:lnTo>
                  <a:pt x="1" y="9226"/>
                </a:lnTo>
                <a:cubicBezTo>
                  <a:pt x="1" y="14093"/>
                  <a:pt x="3921" y="18034"/>
                  <a:pt x="8747" y="18034"/>
                </a:cubicBezTo>
                <a:lnTo>
                  <a:pt x="17891" y="18034"/>
                </a:lnTo>
                <a:lnTo>
                  <a:pt x="17891" y="17127"/>
                </a:lnTo>
                <a:cubicBezTo>
                  <a:pt x="17891" y="12668"/>
                  <a:pt x="21476" y="9043"/>
                  <a:pt x="25915" y="9043"/>
                </a:cubicBezTo>
                <a:lnTo>
                  <a:pt x="26811" y="9043"/>
                </a:lnTo>
                <a:lnTo>
                  <a:pt x="268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18"/>
          <p:cNvSpPr/>
          <p:nvPr/>
        </p:nvSpPr>
        <p:spPr>
          <a:xfrm rot="10800000">
            <a:off x="1229787" y="4614637"/>
            <a:ext cx="351528" cy="352348"/>
          </a:xfrm>
          <a:custGeom>
            <a:avLst/>
            <a:gdLst/>
            <a:ahLst/>
            <a:cxnLst/>
            <a:rect l="l" t="t" r="r" b="b"/>
            <a:pathLst>
              <a:path w="9002" h="9023" extrusionOk="0">
                <a:moveTo>
                  <a:pt x="4461" y="1"/>
                </a:moveTo>
                <a:cubicBezTo>
                  <a:pt x="1996" y="1"/>
                  <a:pt x="1" y="2027"/>
                  <a:pt x="1" y="4512"/>
                </a:cubicBezTo>
                <a:lnTo>
                  <a:pt x="1" y="4522"/>
                </a:lnTo>
                <a:cubicBezTo>
                  <a:pt x="1" y="7006"/>
                  <a:pt x="1996" y="9023"/>
                  <a:pt x="4461" y="9023"/>
                </a:cubicBezTo>
                <a:lnTo>
                  <a:pt x="4532" y="9023"/>
                </a:lnTo>
                <a:cubicBezTo>
                  <a:pt x="6996" y="9023"/>
                  <a:pt x="9002" y="7006"/>
                  <a:pt x="9002" y="4522"/>
                </a:cubicBezTo>
                <a:lnTo>
                  <a:pt x="9002" y="4512"/>
                </a:lnTo>
                <a:cubicBezTo>
                  <a:pt x="9002" y="2017"/>
                  <a:pt x="6996" y="1"/>
                  <a:pt x="45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18"/>
          <p:cNvSpPr/>
          <p:nvPr/>
        </p:nvSpPr>
        <p:spPr>
          <a:xfrm rot="10800000" flipH="1">
            <a:off x="8409078" y="4468119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5" y="14002"/>
                </a:lnTo>
                <a:lnTo>
                  <a:pt x="78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18"/>
          <p:cNvSpPr/>
          <p:nvPr/>
        </p:nvSpPr>
        <p:spPr>
          <a:xfrm rot="10800000" flipH="1">
            <a:off x="8346113" y="4468119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18"/>
          <p:cNvSpPr/>
          <p:nvPr/>
        </p:nvSpPr>
        <p:spPr>
          <a:xfrm rot="10800000" flipH="1">
            <a:off x="8283147" y="4468119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18"/>
          <p:cNvSpPr/>
          <p:nvPr/>
        </p:nvSpPr>
        <p:spPr>
          <a:xfrm rot="10800000" flipH="1">
            <a:off x="8220181" y="4468119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18"/>
          <p:cNvSpPr/>
          <p:nvPr/>
        </p:nvSpPr>
        <p:spPr>
          <a:xfrm rot="10800000" flipH="1">
            <a:off x="8157216" y="4468119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18"/>
          <p:cNvSpPr/>
          <p:nvPr/>
        </p:nvSpPr>
        <p:spPr>
          <a:xfrm rot="10800000" flipH="1">
            <a:off x="8094250" y="4468119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18"/>
          <p:cNvSpPr/>
          <p:nvPr/>
        </p:nvSpPr>
        <p:spPr>
          <a:xfrm rot="10800000" flipH="1">
            <a:off x="8440948" y="4819979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18"/>
          <p:cNvSpPr/>
          <p:nvPr/>
        </p:nvSpPr>
        <p:spPr>
          <a:xfrm rot="10800000" flipH="1">
            <a:off x="8462425" y="4699900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18"/>
          <p:cNvSpPr/>
          <p:nvPr/>
        </p:nvSpPr>
        <p:spPr>
          <a:xfrm rot="10800000" flipH="1">
            <a:off x="8523265" y="4594152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18"/>
          <p:cNvSpPr/>
          <p:nvPr/>
        </p:nvSpPr>
        <p:spPr>
          <a:xfrm rot="10800000" flipH="1">
            <a:off x="8616712" y="4515818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18"/>
          <p:cNvSpPr/>
          <p:nvPr/>
        </p:nvSpPr>
        <p:spPr>
          <a:xfrm rot="10800000" flipH="1">
            <a:off x="8731636" y="4474074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18"/>
          <p:cNvSpPr/>
          <p:nvPr/>
        </p:nvSpPr>
        <p:spPr>
          <a:xfrm rot="10800000" flipH="1">
            <a:off x="8792476" y="4474074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18"/>
          <p:cNvSpPr/>
          <p:nvPr/>
        </p:nvSpPr>
        <p:spPr>
          <a:xfrm rot="10800000" flipH="1">
            <a:off x="8792476" y="4515818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18"/>
          <p:cNvSpPr/>
          <p:nvPr/>
        </p:nvSpPr>
        <p:spPr>
          <a:xfrm rot="10800000" flipH="1">
            <a:off x="8792476" y="4594152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18"/>
          <p:cNvSpPr/>
          <p:nvPr/>
        </p:nvSpPr>
        <p:spPr>
          <a:xfrm rot="10800000" flipH="1">
            <a:off x="8792476" y="4699900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18"/>
          <p:cNvSpPr/>
          <p:nvPr/>
        </p:nvSpPr>
        <p:spPr>
          <a:xfrm rot="10800000" flipH="1">
            <a:off x="8792476" y="4819979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18"/>
          <p:cNvSpPr/>
          <p:nvPr/>
        </p:nvSpPr>
        <p:spPr>
          <a:xfrm rot="10800000" flipH="1">
            <a:off x="8792476" y="4819979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8"/>
          <p:cNvSpPr/>
          <p:nvPr/>
        </p:nvSpPr>
        <p:spPr>
          <a:xfrm rot="10800000" flipH="1">
            <a:off x="8792476" y="4819979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18"/>
          <p:cNvSpPr/>
          <p:nvPr/>
        </p:nvSpPr>
        <p:spPr>
          <a:xfrm rot="10800000" flipH="1">
            <a:off x="8792476" y="4819979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18"/>
          <p:cNvSpPr/>
          <p:nvPr/>
        </p:nvSpPr>
        <p:spPr>
          <a:xfrm rot="10800000" flipH="1">
            <a:off x="8792476" y="4819979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18"/>
          <p:cNvSpPr/>
          <p:nvPr/>
        </p:nvSpPr>
        <p:spPr>
          <a:xfrm rot="10800000" flipH="1">
            <a:off x="8731636" y="4819979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18"/>
          <p:cNvSpPr/>
          <p:nvPr/>
        </p:nvSpPr>
        <p:spPr>
          <a:xfrm rot="10800000" flipH="1">
            <a:off x="8731636" y="4819979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18"/>
          <p:cNvSpPr/>
          <p:nvPr/>
        </p:nvSpPr>
        <p:spPr>
          <a:xfrm rot="10800000" flipH="1">
            <a:off x="8616712" y="4819979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18"/>
          <p:cNvSpPr/>
          <p:nvPr/>
        </p:nvSpPr>
        <p:spPr>
          <a:xfrm rot="10800000" flipH="1">
            <a:off x="8523265" y="4819979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18"/>
          <p:cNvSpPr/>
          <p:nvPr/>
        </p:nvSpPr>
        <p:spPr>
          <a:xfrm rot="10800000" flipH="1">
            <a:off x="8462425" y="4819979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18"/>
          <p:cNvSpPr/>
          <p:nvPr/>
        </p:nvSpPr>
        <p:spPr>
          <a:xfrm rot="10800000" flipH="1">
            <a:off x="7352817" y="4820169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18"/>
          <p:cNvSpPr/>
          <p:nvPr/>
        </p:nvSpPr>
        <p:spPr>
          <a:xfrm rot="10800000" flipH="1">
            <a:off x="6508910" y="4820369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18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25" name="Google Shape;825;p18"/>
          <p:cNvSpPr txBox="1">
            <a:spLocks noGrp="1"/>
          </p:cNvSpPr>
          <p:nvPr>
            <p:ph type="subTitle" idx="1"/>
          </p:nvPr>
        </p:nvSpPr>
        <p:spPr>
          <a:xfrm>
            <a:off x="713199" y="2016425"/>
            <a:ext cx="2309700" cy="18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26" name="Google Shape;826;p18"/>
          <p:cNvSpPr txBox="1">
            <a:spLocks noGrp="1"/>
          </p:cNvSpPr>
          <p:nvPr>
            <p:ph type="subTitle" idx="2"/>
          </p:nvPr>
        </p:nvSpPr>
        <p:spPr>
          <a:xfrm>
            <a:off x="3417148" y="2016425"/>
            <a:ext cx="2309700" cy="18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27" name="Google Shape;827;p18"/>
          <p:cNvSpPr txBox="1">
            <a:spLocks noGrp="1"/>
          </p:cNvSpPr>
          <p:nvPr>
            <p:ph type="subTitle" idx="3"/>
          </p:nvPr>
        </p:nvSpPr>
        <p:spPr>
          <a:xfrm>
            <a:off x="6121100" y="2016425"/>
            <a:ext cx="2309700" cy="18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28" name="Google Shape;828;p18"/>
          <p:cNvSpPr txBox="1">
            <a:spLocks noGrp="1"/>
          </p:cNvSpPr>
          <p:nvPr>
            <p:ph type="subTitle" idx="4"/>
          </p:nvPr>
        </p:nvSpPr>
        <p:spPr>
          <a:xfrm>
            <a:off x="713199" y="1280250"/>
            <a:ext cx="2309700" cy="82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829" name="Google Shape;829;p18"/>
          <p:cNvSpPr txBox="1">
            <a:spLocks noGrp="1"/>
          </p:cNvSpPr>
          <p:nvPr>
            <p:ph type="subTitle" idx="5"/>
          </p:nvPr>
        </p:nvSpPr>
        <p:spPr>
          <a:xfrm>
            <a:off x="3417152" y="1280250"/>
            <a:ext cx="2309700" cy="82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830" name="Google Shape;830;p18"/>
          <p:cNvSpPr txBox="1">
            <a:spLocks noGrp="1"/>
          </p:cNvSpPr>
          <p:nvPr>
            <p:ph type="subTitle" idx="6"/>
          </p:nvPr>
        </p:nvSpPr>
        <p:spPr>
          <a:xfrm>
            <a:off x="6121101" y="1280250"/>
            <a:ext cx="2309700" cy="82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19"/>
          <p:cNvSpPr/>
          <p:nvPr/>
        </p:nvSpPr>
        <p:spPr>
          <a:xfrm flipH="1">
            <a:off x="10" y="352847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19"/>
          <p:cNvSpPr/>
          <p:nvPr/>
        </p:nvSpPr>
        <p:spPr>
          <a:xfrm flipH="1">
            <a:off x="401" y="928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19"/>
          <p:cNvSpPr/>
          <p:nvPr/>
        </p:nvSpPr>
        <p:spPr>
          <a:xfrm flipH="1">
            <a:off x="352280" y="538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19"/>
          <p:cNvSpPr/>
          <p:nvPr/>
        </p:nvSpPr>
        <p:spPr>
          <a:xfrm rot="5400000">
            <a:off x="7346713" y="-8828"/>
            <a:ext cx="385837" cy="386096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19"/>
          <p:cNvSpPr/>
          <p:nvPr/>
        </p:nvSpPr>
        <p:spPr>
          <a:xfrm>
            <a:off x="8433598" y="70459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19"/>
          <p:cNvSpPr/>
          <p:nvPr/>
        </p:nvSpPr>
        <p:spPr>
          <a:xfrm>
            <a:off x="8433598" y="76582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19"/>
          <p:cNvSpPr/>
          <p:nvPr/>
        </p:nvSpPr>
        <p:spPr>
          <a:xfrm>
            <a:off x="8433598" y="82705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19"/>
          <p:cNvSpPr/>
          <p:nvPr/>
        </p:nvSpPr>
        <p:spPr>
          <a:xfrm>
            <a:off x="8433598" y="8882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19"/>
          <p:cNvSpPr/>
          <p:nvPr/>
        </p:nvSpPr>
        <p:spPr>
          <a:xfrm>
            <a:off x="8433598" y="949517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19"/>
          <p:cNvSpPr/>
          <p:nvPr/>
        </p:nvSpPr>
        <p:spPr>
          <a:xfrm>
            <a:off x="8433598" y="10107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19"/>
          <p:cNvSpPr/>
          <p:nvPr/>
        </p:nvSpPr>
        <p:spPr>
          <a:xfrm>
            <a:off x="8433598" y="107201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9"/>
          <p:cNvSpPr/>
          <p:nvPr/>
        </p:nvSpPr>
        <p:spPr>
          <a:xfrm>
            <a:off x="8433598" y="1133247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19"/>
          <p:cNvSpPr/>
          <p:nvPr/>
        </p:nvSpPr>
        <p:spPr>
          <a:xfrm>
            <a:off x="8433598" y="11940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9"/>
          <p:cNvSpPr/>
          <p:nvPr/>
        </p:nvSpPr>
        <p:spPr>
          <a:xfrm>
            <a:off x="8433598" y="1255708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19"/>
          <p:cNvSpPr/>
          <p:nvPr/>
        </p:nvSpPr>
        <p:spPr>
          <a:xfrm>
            <a:off x="8433598" y="131654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19"/>
          <p:cNvSpPr/>
          <p:nvPr/>
        </p:nvSpPr>
        <p:spPr>
          <a:xfrm>
            <a:off x="8433598" y="137777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8" name="Google Shape;848;p19"/>
          <p:cNvGrpSpPr/>
          <p:nvPr/>
        </p:nvGrpSpPr>
        <p:grpSpPr>
          <a:xfrm>
            <a:off x="7732537" y="-39528"/>
            <a:ext cx="700699" cy="572734"/>
            <a:chOff x="7732551" y="-8806"/>
            <a:chExt cx="700699" cy="713420"/>
          </a:xfrm>
        </p:grpSpPr>
        <p:sp>
          <p:nvSpPr>
            <p:cNvPr id="849" name="Google Shape;849;p19"/>
            <p:cNvSpPr/>
            <p:nvPr/>
          </p:nvSpPr>
          <p:spPr>
            <a:xfrm>
              <a:off x="7732551" y="-8806"/>
              <a:ext cx="385883" cy="386051"/>
            </a:xfrm>
            <a:custGeom>
              <a:avLst/>
              <a:gdLst/>
              <a:ahLst/>
              <a:cxnLst/>
              <a:rect l="l" t="t" r="r" b="b"/>
              <a:pathLst>
                <a:path w="18034" h="18044" extrusionOk="0">
                  <a:moveTo>
                    <a:pt x="0" y="0"/>
                  </a:moveTo>
                  <a:lnTo>
                    <a:pt x="0" y="18044"/>
                  </a:lnTo>
                  <a:lnTo>
                    <a:pt x="180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9"/>
            <p:cNvSpPr/>
            <p:nvPr/>
          </p:nvSpPr>
          <p:spPr>
            <a:xfrm>
              <a:off x="8401728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5" y="14002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9"/>
            <p:cNvSpPr/>
            <p:nvPr/>
          </p:nvSpPr>
          <p:spPr>
            <a:xfrm>
              <a:off x="8338763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4" y="14002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9"/>
            <p:cNvSpPr/>
            <p:nvPr/>
          </p:nvSpPr>
          <p:spPr>
            <a:xfrm>
              <a:off x="8275797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4" y="14002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9"/>
            <p:cNvSpPr/>
            <p:nvPr/>
          </p:nvSpPr>
          <p:spPr>
            <a:xfrm>
              <a:off x="8212831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4" y="14002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9"/>
            <p:cNvSpPr/>
            <p:nvPr/>
          </p:nvSpPr>
          <p:spPr>
            <a:xfrm>
              <a:off x="8149866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4" y="14002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9"/>
            <p:cNvSpPr/>
            <p:nvPr/>
          </p:nvSpPr>
          <p:spPr>
            <a:xfrm>
              <a:off x="8086900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4" y="14002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" name="Google Shape;856;p19"/>
          <p:cNvSpPr/>
          <p:nvPr/>
        </p:nvSpPr>
        <p:spPr>
          <a:xfrm>
            <a:off x="8433207" y="1408394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19"/>
          <p:cNvSpPr/>
          <p:nvPr/>
        </p:nvSpPr>
        <p:spPr>
          <a:xfrm>
            <a:off x="8399429" y="1409292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19"/>
          <p:cNvSpPr/>
          <p:nvPr/>
        </p:nvSpPr>
        <p:spPr>
          <a:xfrm>
            <a:off x="8554497" y="1530464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19"/>
          <p:cNvSpPr/>
          <p:nvPr/>
        </p:nvSpPr>
        <p:spPr>
          <a:xfrm>
            <a:off x="8433598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19"/>
          <p:cNvSpPr/>
          <p:nvPr/>
        </p:nvSpPr>
        <p:spPr>
          <a:xfrm>
            <a:off x="8455075" y="352716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19"/>
          <p:cNvSpPr/>
          <p:nvPr/>
        </p:nvSpPr>
        <p:spPr>
          <a:xfrm>
            <a:off x="8515915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19"/>
          <p:cNvSpPr/>
          <p:nvPr/>
        </p:nvSpPr>
        <p:spPr>
          <a:xfrm>
            <a:off x="8609362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19"/>
          <p:cNvSpPr/>
          <p:nvPr/>
        </p:nvSpPr>
        <p:spPr>
          <a:xfrm>
            <a:off x="8724286" y="352716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19"/>
          <p:cNvSpPr/>
          <p:nvPr/>
        </p:nvSpPr>
        <p:spPr>
          <a:xfrm>
            <a:off x="8785126" y="352716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19"/>
          <p:cNvSpPr/>
          <p:nvPr/>
        </p:nvSpPr>
        <p:spPr>
          <a:xfrm>
            <a:off x="8785126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19"/>
          <p:cNvSpPr/>
          <p:nvPr/>
        </p:nvSpPr>
        <p:spPr>
          <a:xfrm>
            <a:off x="8785126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19"/>
          <p:cNvSpPr/>
          <p:nvPr/>
        </p:nvSpPr>
        <p:spPr>
          <a:xfrm>
            <a:off x="8785126" y="352716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9"/>
          <p:cNvSpPr/>
          <p:nvPr/>
        </p:nvSpPr>
        <p:spPr>
          <a:xfrm>
            <a:off x="8785126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19"/>
          <p:cNvSpPr/>
          <p:nvPr/>
        </p:nvSpPr>
        <p:spPr>
          <a:xfrm>
            <a:off x="8785126" y="232208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19"/>
          <p:cNvSpPr/>
          <p:nvPr/>
        </p:nvSpPr>
        <p:spPr>
          <a:xfrm>
            <a:off x="8785126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19"/>
          <p:cNvSpPr/>
          <p:nvPr/>
        </p:nvSpPr>
        <p:spPr>
          <a:xfrm>
            <a:off x="8785126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19"/>
          <p:cNvSpPr/>
          <p:nvPr/>
        </p:nvSpPr>
        <p:spPr>
          <a:xfrm>
            <a:off x="8785126" y="6382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19"/>
          <p:cNvSpPr/>
          <p:nvPr/>
        </p:nvSpPr>
        <p:spPr>
          <a:xfrm>
            <a:off x="8724286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19"/>
          <p:cNvSpPr/>
          <p:nvPr/>
        </p:nvSpPr>
        <p:spPr>
          <a:xfrm>
            <a:off x="8724286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19"/>
          <p:cNvSpPr/>
          <p:nvPr/>
        </p:nvSpPr>
        <p:spPr>
          <a:xfrm>
            <a:off x="8609362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19"/>
          <p:cNvSpPr/>
          <p:nvPr/>
        </p:nvSpPr>
        <p:spPr>
          <a:xfrm>
            <a:off x="8515915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19"/>
          <p:cNvSpPr/>
          <p:nvPr/>
        </p:nvSpPr>
        <p:spPr>
          <a:xfrm>
            <a:off x="8455075" y="232208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19"/>
          <p:cNvSpPr/>
          <p:nvPr/>
        </p:nvSpPr>
        <p:spPr>
          <a:xfrm>
            <a:off x="8791662" y="2112971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19"/>
          <p:cNvSpPr/>
          <p:nvPr/>
        </p:nvSpPr>
        <p:spPr>
          <a:xfrm flipH="1">
            <a:off x="701592" y="316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19"/>
          <p:cNvSpPr/>
          <p:nvPr/>
        </p:nvSpPr>
        <p:spPr>
          <a:xfrm flipH="1">
            <a:off x="1581951" y="334514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19"/>
          <p:cNvSpPr txBox="1">
            <a:spLocks noGrp="1"/>
          </p:cNvSpPr>
          <p:nvPr>
            <p:ph type="subTitle" idx="1"/>
          </p:nvPr>
        </p:nvSpPr>
        <p:spPr>
          <a:xfrm>
            <a:off x="721825" y="1735625"/>
            <a:ext cx="37233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3" name="Google Shape;883;p19"/>
          <p:cNvSpPr txBox="1">
            <a:spLocks noGrp="1"/>
          </p:cNvSpPr>
          <p:nvPr>
            <p:ph type="subTitle" idx="2"/>
          </p:nvPr>
        </p:nvSpPr>
        <p:spPr>
          <a:xfrm>
            <a:off x="4702638" y="1735625"/>
            <a:ext cx="37233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4" name="Google Shape;884;p19"/>
          <p:cNvSpPr txBox="1">
            <a:spLocks noGrp="1"/>
          </p:cNvSpPr>
          <p:nvPr>
            <p:ph type="subTitle" idx="3"/>
          </p:nvPr>
        </p:nvSpPr>
        <p:spPr>
          <a:xfrm>
            <a:off x="721825" y="3548600"/>
            <a:ext cx="37233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5" name="Google Shape;885;p19"/>
          <p:cNvSpPr txBox="1">
            <a:spLocks noGrp="1"/>
          </p:cNvSpPr>
          <p:nvPr>
            <p:ph type="subTitle" idx="4"/>
          </p:nvPr>
        </p:nvSpPr>
        <p:spPr>
          <a:xfrm>
            <a:off x="4702638" y="3548600"/>
            <a:ext cx="37233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6" name="Google Shape;886;p19"/>
          <p:cNvSpPr txBox="1">
            <a:spLocks noGrp="1"/>
          </p:cNvSpPr>
          <p:nvPr>
            <p:ph type="subTitle" idx="5"/>
          </p:nvPr>
        </p:nvSpPr>
        <p:spPr>
          <a:xfrm>
            <a:off x="721825" y="1003375"/>
            <a:ext cx="3723300" cy="8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887" name="Google Shape;887;p19"/>
          <p:cNvSpPr txBox="1">
            <a:spLocks noGrp="1"/>
          </p:cNvSpPr>
          <p:nvPr>
            <p:ph type="subTitle" idx="6"/>
          </p:nvPr>
        </p:nvSpPr>
        <p:spPr>
          <a:xfrm>
            <a:off x="721825" y="2816525"/>
            <a:ext cx="3723300" cy="8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888" name="Google Shape;888;p19"/>
          <p:cNvSpPr txBox="1">
            <a:spLocks noGrp="1"/>
          </p:cNvSpPr>
          <p:nvPr>
            <p:ph type="subTitle" idx="7"/>
          </p:nvPr>
        </p:nvSpPr>
        <p:spPr>
          <a:xfrm>
            <a:off x="4702603" y="1003375"/>
            <a:ext cx="3723300" cy="8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889" name="Google Shape;889;p19"/>
          <p:cNvSpPr txBox="1">
            <a:spLocks noGrp="1"/>
          </p:cNvSpPr>
          <p:nvPr>
            <p:ph type="subTitle" idx="8"/>
          </p:nvPr>
        </p:nvSpPr>
        <p:spPr>
          <a:xfrm>
            <a:off x="4702603" y="2816525"/>
            <a:ext cx="3723300" cy="8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20"/>
          <p:cNvSpPr/>
          <p:nvPr/>
        </p:nvSpPr>
        <p:spPr>
          <a:xfrm>
            <a:off x="7005898" y="2276"/>
            <a:ext cx="852685" cy="572670"/>
          </a:xfrm>
          <a:custGeom>
            <a:avLst/>
            <a:gdLst/>
            <a:ahLst/>
            <a:cxnLst/>
            <a:rect l="l" t="t" r="r" b="b"/>
            <a:pathLst>
              <a:path w="26852" h="18034" extrusionOk="0">
                <a:moveTo>
                  <a:pt x="8778" y="1"/>
                </a:moveTo>
                <a:cubicBezTo>
                  <a:pt x="3952" y="1"/>
                  <a:pt x="31" y="3951"/>
                  <a:pt x="31" y="8819"/>
                </a:cubicBezTo>
                <a:lnTo>
                  <a:pt x="31" y="9022"/>
                </a:lnTo>
                <a:lnTo>
                  <a:pt x="1" y="9022"/>
                </a:lnTo>
                <a:lnTo>
                  <a:pt x="1" y="9226"/>
                </a:lnTo>
                <a:cubicBezTo>
                  <a:pt x="1" y="14093"/>
                  <a:pt x="3921" y="18034"/>
                  <a:pt x="8747" y="18034"/>
                </a:cubicBezTo>
                <a:lnTo>
                  <a:pt x="17891" y="18034"/>
                </a:lnTo>
                <a:lnTo>
                  <a:pt x="17891" y="17127"/>
                </a:lnTo>
                <a:cubicBezTo>
                  <a:pt x="17891" y="12668"/>
                  <a:pt x="21476" y="9043"/>
                  <a:pt x="25915" y="9043"/>
                </a:cubicBezTo>
                <a:lnTo>
                  <a:pt x="26811" y="9043"/>
                </a:lnTo>
                <a:lnTo>
                  <a:pt x="2685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20"/>
          <p:cNvSpPr/>
          <p:nvPr/>
        </p:nvSpPr>
        <p:spPr>
          <a:xfrm>
            <a:off x="7147527" y="144540"/>
            <a:ext cx="285859" cy="286525"/>
          </a:xfrm>
          <a:custGeom>
            <a:avLst/>
            <a:gdLst/>
            <a:ahLst/>
            <a:cxnLst/>
            <a:rect l="l" t="t" r="r" b="b"/>
            <a:pathLst>
              <a:path w="9002" h="9023" extrusionOk="0">
                <a:moveTo>
                  <a:pt x="4461" y="1"/>
                </a:moveTo>
                <a:cubicBezTo>
                  <a:pt x="1996" y="1"/>
                  <a:pt x="1" y="2027"/>
                  <a:pt x="1" y="4512"/>
                </a:cubicBezTo>
                <a:lnTo>
                  <a:pt x="1" y="4522"/>
                </a:lnTo>
                <a:cubicBezTo>
                  <a:pt x="1" y="7006"/>
                  <a:pt x="1996" y="9023"/>
                  <a:pt x="4461" y="9023"/>
                </a:cubicBezTo>
                <a:lnTo>
                  <a:pt x="4532" y="9023"/>
                </a:lnTo>
                <a:cubicBezTo>
                  <a:pt x="6996" y="9023"/>
                  <a:pt x="9002" y="7006"/>
                  <a:pt x="9002" y="4522"/>
                </a:cubicBezTo>
                <a:lnTo>
                  <a:pt x="9002" y="4512"/>
                </a:lnTo>
                <a:cubicBezTo>
                  <a:pt x="9002" y="2017"/>
                  <a:pt x="6996" y="1"/>
                  <a:pt x="45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20"/>
          <p:cNvSpPr/>
          <p:nvPr/>
        </p:nvSpPr>
        <p:spPr>
          <a:xfrm>
            <a:off x="8436268" y="-8654"/>
            <a:ext cx="704228" cy="704228"/>
          </a:xfrm>
          <a:custGeom>
            <a:avLst/>
            <a:gdLst/>
            <a:ahLst/>
            <a:cxnLst/>
            <a:rect l="l" t="t" r="r" b="b"/>
            <a:pathLst>
              <a:path w="18034" h="18034" extrusionOk="0">
                <a:moveTo>
                  <a:pt x="0" y="0"/>
                </a:moveTo>
                <a:lnTo>
                  <a:pt x="0" y="18033"/>
                </a:lnTo>
                <a:lnTo>
                  <a:pt x="18033" y="18033"/>
                </a:ln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20"/>
          <p:cNvSpPr/>
          <p:nvPr/>
        </p:nvSpPr>
        <p:spPr>
          <a:xfrm>
            <a:off x="8788148" y="343655"/>
            <a:ext cx="352348" cy="352309"/>
          </a:xfrm>
          <a:custGeom>
            <a:avLst/>
            <a:gdLst/>
            <a:ahLst/>
            <a:cxnLst/>
            <a:rect l="l" t="t" r="r" b="b"/>
            <a:pathLst>
              <a:path w="9023" h="9022" extrusionOk="0">
                <a:moveTo>
                  <a:pt x="1060" y="0"/>
                </a:moveTo>
                <a:cubicBezTo>
                  <a:pt x="479" y="0"/>
                  <a:pt x="1" y="468"/>
                  <a:pt x="1" y="1059"/>
                </a:cubicBezTo>
                <a:lnTo>
                  <a:pt x="1" y="7953"/>
                </a:lnTo>
                <a:cubicBezTo>
                  <a:pt x="1" y="8543"/>
                  <a:pt x="479" y="9022"/>
                  <a:pt x="1060" y="9022"/>
                </a:cubicBezTo>
                <a:lnTo>
                  <a:pt x="7953" y="9022"/>
                </a:lnTo>
                <a:cubicBezTo>
                  <a:pt x="8544" y="9022"/>
                  <a:pt x="9022" y="8543"/>
                  <a:pt x="9022" y="7953"/>
                </a:cubicBezTo>
                <a:lnTo>
                  <a:pt x="9022" y="1059"/>
                </a:lnTo>
                <a:cubicBezTo>
                  <a:pt x="9022" y="468"/>
                  <a:pt x="8544" y="0"/>
                  <a:pt x="79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20"/>
          <p:cNvSpPr/>
          <p:nvPr/>
        </p:nvSpPr>
        <p:spPr>
          <a:xfrm>
            <a:off x="8436268" y="-8654"/>
            <a:ext cx="351138" cy="351528"/>
          </a:xfrm>
          <a:custGeom>
            <a:avLst/>
            <a:gdLst/>
            <a:ahLst/>
            <a:cxnLst/>
            <a:rect l="l" t="t" r="r" b="b"/>
            <a:pathLst>
              <a:path w="8992" h="9002" extrusionOk="0">
                <a:moveTo>
                  <a:pt x="0" y="0"/>
                </a:moveTo>
                <a:lnTo>
                  <a:pt x="0" y="9002"/>
                </a:lnTo>
                <a:lnTo>
                  <a:pt x="7046" y="9002"/>
                </a:lnTo>
                <a:cubicBezTo>
                  <a:pt x="8116" y="9002"/>
                  <a:pt x="8991" y="8126"/>
                  <a:pt x="8991" y="7057"/>
                </a:cubicBezTo>
                <a:lnTo>
                  <a:pt x="899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20"/>
          <p:cNvSpPr/>
          <p:nvPr/>
        </p:nvSpPr>
        <p:spPr>
          <a:xfrm rot="10800000">
            <a:off x="8402472" y="696842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20"/>
          <p:cNvSpPr/>
          <p:nvPr/>
        </p:nvSpPr>
        <p:spPr>
          <a:xfrm rot="10800000">
            <a:off x="8559141" y="818015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8" name="Google Shape;898;p20"/>
          <p:cNvGrpSpPr/>
          <p:nvPr/>
        </p:nvGrpSpPr>
        <p:grpSpPr>
          <a:xfrm>
            <a:off x="6460911" y="300"/>
            <a:ext cx="696691" cy="400057"/>
            <a:chOff x="6460911" y="300"/>
            <a:chExt cx="696691" cy="400057"/>
          </a:xfrm>
        </p:grpSpPr>
        <p:sp>
          <p:nvSpPr>
            <p:cNvPr id="899" name="Google Shape;899;p20"/>
            <p:cNvSpPr/>
            <p:nvPr/>
          </p:nvSpPr>
          <p:spPr>
            <a:xfrm>
              <a:off x="6460911" y="63512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0"/>
            <p:cNvSpPr/>
            <p:nvPr/>
          </p:nvSpPr>
          <p:spPr>
            <a:xfrm>
              <a:off x="6460911" y="124742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0"/>
            <p:cNvSpPr/>
            <p:nvPr/>
          </p:nvSpPr>
          <p:spPr>
            <a:xfrm>
              <a:off x="6460911" y="185972"/>
              <a:ext cx="696691" cy="30693"/>
            </a:xfrm>
            <a:custGeom>
              <a:avLst/>
              <a:gdLst/>
              <a:ahLst/>
              <a:cxnLst/>
              <a:rect l="l" t="t" r="r" b="b"/>
              <a:pathLst>
                <a:path w="17841" h="786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0"/>
            <p:cNvSpPr/>
            <p:nvPr/>
          </p:nvSpPr>
          <p:spPr>
            <a:xfrm>
              <a:off x="6460911" y="247242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7840" y="784"/>
                  </a:lnTo>
                  <a:lnTo>
                    <a:pt x="17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0"/>
            <p:cNvSpPr/>
            <p:nvPr/>
          </p:nvSpPr>
          <p:spPr>
            <a:xfrm>
              <a:off x="6460911" y="308472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7840" y="784"/>
                  </a:lnTo>
                  <a:lnTo>
                    <a:pt x="17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0"/>
            <p:cNvSpPr/>
            <p:nvPr/>
          </p:nvSpPr>
          <p:spPr>
            <a:xfrm>
              <a:off x="6460911" y="369703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7840" y="784"/>
                  </a:lnTo>
                  <a:lnTo>
                    <a:pt x="17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0"/>
            <p:cNvSpPr/>
            <p:nvPr/>
          </p:nvSpPr>
          <p:spPr>
            <a:xfrm>
              <a:off x="6460911" y="300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6" name="Google Shape;906;p20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7" name="Google Shape;907;p20"/>
          <p:cNvGrpSpPr/>
          <p:nvPr/>
        </p:nvGrpSpPr>
        <p:grpSpPr>
          <a:xfrm>
            <a:off x="8787756" y="1461759"/>
            <a:ext cx="352369" cy="275172"/>
            <a:chOff x="8787756" y="1461759"/>
            <a:chExt cx="352369" cy="275172"/>
          </a:xfrm>
        </p:grpSpPr>
        <p:sp>
          <p:nvSpPr>
            <p:cNvPr id="908" name="Google Shape;908;p20"/>
            <p:cNvSpPr/>
            <p:nvPr/>
          </p:nvSpPr>
          <p:spPr>
            <a:xfrm rot="10800000">
              <a:off x="8787756" y="1706279"/>
              <a:ext cx="352369" cy="30652"/>
            </a:xfrm>
            <a:custGeom>
              <a:avLst/>
              <a:gdLst/>
              <a:ahLst/>
              <a:cxnLst/>
              <a:rect l="l" t="t" r="r" b="b"/>
              <a:pathLst>
                <a:path w="18024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8024" y="784"/>
                  </a:lnTo>
                  <a:lnTo>
                    <a:pt x="180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0"/>
            <p:cNvSpPr/>
            <p:nvPr/>
          </p:nvSpPr>
          <p:spPr>
            <a:xfrm rot="10800000">
              <a:off x="8787756" y="1645442"/>
              <a:ext cx="352369" cy="30262"/>
            </a:xfrm>
            <a:custGeom>
              <a:avLst/>
              <a:gdLst/>
              <a:ahLst/>
              <a:cxnLst/>
              <a:rect l="l" t="t" r="r" b="b"/>
              <a:pathLst>
                <a:path w="18024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8024" y="774"/>
                  </a:lnTo>
                  <a:lnTo>
                    <a:pt x="180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0"/>
            <p:cNvSpPr/>
            <p:nvPr/>
          </p:nvSpPr>
          <p:spPr>
            <a:xfrm rot="10800000">
              <a:off x="8787756" y="1584214"/>
              <a:ext cx="352369" cy="30652"/>
            </a:xfrm>
            <a:custGeom>
              <a:avLst/>
              <a:gdLst/>
              <a:ahLst/>
              <a:cxnLst/>
              <a:rect l="l" t="t" r="r" b="b"/>
              <a:pathLst>
                <a:path w="18024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8024" y="784"/>
                  </a:lnTo>
                  <a:lnTo>
                    <a:pt x="180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0"/>
            <p:cNvSpPr/>
            <p:nvPr/>
          </p:nvSpPr>
          <p:spPr>
            <a:xfrm rot="10800000">
              <a:off x="8787756" y="1522987"/>
              <a:ext cx="352369" cy="30262"/>
            </a:xfrm>
            <a:custGeom>
              <a:avLst/>
              <a:gdLst/>
              <a:ahLst/>
              <a:cxnLst/>
              <a:rect l="l" t="t" r="r" b="b"/>
              <a:pathLst>
                <a:path w="18024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8024" y="774"/>
                  </a:lnTo>
                  <a:lnTo>
                    <a:pt x="180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0"/>
            <p:cNvSpPr/>
            <p:nvPr/>
          </p:nvSpPr>
          <p:spPr>
            <a:xfrm rot="10800000">
              <a:off x="8787756" y="1461759"/>
              <a:ext cx="352369" cy="30652"/>
            </a:xfrm>
            <a:custGeom>
              <a:avLst/>
              <a:gdLst/>
              <a:ahLst/>
              <a:cxnLst/>
              <a:rect l="l" t="t" r="r" b="b"/>
              <a:pathLst>
                <a:path w="18024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8024" y="784"/>
                  </a:lnTo>
                  <a:lnTo>
                    <a:pt x="180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3" name="Google Shape;913;p20"/>
          <p:cNvSpPr/>
          <p:nvPr/>
        </p:nvSpPr>
        <p:spPr>
          <a:xfrm rot="10800000">
            <a:off x="8787756" y="1400532"/>
            <a:ext cx="352369" cy="30652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5" name="Google Shape;915;p20"/>
          <p:cNvSpPr txBox="1">
            <a:spLocks noGrp="1"/>
          </p:cNvSpPr>
          <p:nvPr>
            <p:ph type="subTitle" idx="1"/>
          </p:nvPr>
        </p:nvSpPr>
        <p:spPr>
          <a:xfrm>
            <a:off x="720000" y="1786510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6" name="Google Shape;916;p20"/>
          <p:cNvSpPr txBox="1">
            <a:spLocks noGrp="1"/>
          </p:cNvSpPr>
          <p:nvPr>
            <p:ph type="subTitle" idx="2"/>
          </p:nvPr>
        </p:nvSpPr>
        <p:spPr>
          <a:xfrm>
            <a:off x="3455250" y="1786510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7" name="Google Shape;917;p20"/>
          <p:cNvSpPr txBox="1">
            <a:spLocks noGrp="1"/>
          </p:cNvSpPr>
          <p:nvPr>
            <p:ph type="subTitle" idx="3"/>
          </p:nvPr>
        </p:nvSpPr>
        <p:spPr>
          <a:xfrm>
            <a:off x="720000" y="344060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8" name="Google Shape;918;p20"/>
          <p:cNvSpPr txBox="1">
            <a:spLocks noGrp="1"/>
          </p:cNvSpPr>
          <p:nvPr>
            <p:ph type="subTitle" idx="4"/>
          </p:nvPr>
        </p:nvSpPr>
        <p:spPr>
          <a:xfrm>
            <a:off x="3455250" y="344060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9" name="Google Shape;919;p20"/>
          <p:cNvSpPr txBox="1">
            <a:spLocks noGrp="1"/>
          </p:cNvSpPr>
          <p:nvPr>
            <p:ph type="subTitle" idx="5"/>
          </p:nvPr>
        </p:nvSpPr>
        <p:spPr>
          <a:xfrm>
            <a:off x="6190500" y="1786510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0" name="Google Shape;920;p20"/>
          <p:cNvSpPr txBox="1">
            <a:spLocks noGrp="1"/>
          </p:cNvSpPr>
          <p:nvPr>
            <p:ph type="subTitle" idx="6"/>
          </p:nvPr>
        </p:nvSpPr>
        <p:spPr>
          <a:xfrm>
            <a:off x="6190500" y="344060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1" name="Google Shape;921;p20"/>
          <p:cNvSpPr txBox="1">
            <a:spLocks noGrp="1"/>
          </p:cNvSpPr>
          <p:nvPr>
            <p:ph type="subTitle" idx="7"/>
          </p:nvPr>
        </p:nvSpPr>
        <p:spPr>
          <a:xfrm>
            <a:off x="720000" y="1455724"/>
            <a:ext cx="22335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922" name="Google Shape;922;p20"/>
          <p:cNvSpPr txBox="1">
            <a:spLocks noGrp="1"/>
          </p:cNvSpPr>
          <p:nvPr>
            <p:ph type="subTitle" idx="8"/>
          </p:nvPr>
        </p:nvSpPr>
        <p:spPr>
          <a:xfrm>
            <a:off x="3455250" y="1455724"/>
            <a:ext cx="2231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923" name="Google Shape;923;p20"/>
          <p:cNvSpPr txBox="1">
            <a:spLocks noGrp="1"/>
          </p:cNvSpPr>
          <p:nvPr>
            <p:ph type="subTitle" idx="9"/>
          </p:nvPr>
        </p:nvSpPr>
        <p:spPr>
          <a:xfrm>
            <a:off x="6190500" y="1455724"/>
            <a:ext cx="2231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924" name="Google Shape;924;p20"/>
          <p:cNvSpPr txBox="1">
            <a:spLocks noGrp="1"/>
          </p:cNvSpPr>
          <p:nvPr>
            <p:ph type="subTitle" idx="13"/>
          </p:nvPr>
        </p:nvSpPr>
        <p:spPr>
          <a:xfrm>
            <a:off x="720000" y="3106597"/>
            <a:ext cx="22335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925" name="Google Shape;925;p20"/>
          <p:cNvSpPr txBox="1">
            <a:spLocks noGrp="1"/>
          </p:cNvSpPr>
          <p:nvPr>
            <p:ph type="subTitle" idx="14"/>
          </p:nvPr>
        </p:nvSpPr>
        <p:spPr>
          <a:xfrm>
            <a:off x="3455250" y="3106603"/>
            <a:ext cx="2231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926" name="Google Shape;926;p20"/>
          <p:cNvSpPr txBox="1">
            <a:spLocks noGrp="1"/>
          </p:cNvSpPr>
          <p:nvPr>
            <p:ph type="subTitle" idx="15"/>
          </p:nvPr>
        </p:nvSpPr>
        <p:spPr>
          <a:xfrm>
            <a:off x="6190500" y="3106603"/>
            <a:ext cx="2231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grpSp>
        <p:nvGrpSpPr>
          <p:cNvPr id="927" name="Google Shape;927;p20"/>
          <p:cNvGrpSpPr/>
          <p:nvPr/>
        </p:nvGrpSpPr>
        <p:grpSpPr>
          <a:xfrm>
            <a:off x="7858599" y="1102"/>
            <a:ext cx="572360" cy="572678"/>
            <a:chOff x="7727534" y="1110"/>
            <a:chExt cx="703837" cy="704228"/>
          </a:xfrm>
        </p:grpSpPr>
        <p:sp>
          <p:nvSpPr>
            <p:cNvPr id="928" name="Google Shape;928;p20"/>
            <p:cNvSpPr/>
            <p:nvPr/>
          </p:nvSpPr>
          <p:spPr>
            <a:xfrm>
              <a:off x="7727534" y="1110"/>
              <a:ext cx="703837" cy="704228"/>
            </a:xfrm>
            <a:custGeom>
              <a:avLst/>
              <a:gdLst/>
              <a:ahLst/>
              <a:cxnLst/>
              <a:rect l="l" t="t" r="r" b="b"/>
              <a:pathLst>
                <a:path w="18024" h="18034" extrusionOk="0">
                  <a:moveTo>
                    <a:pt x="8818" y="0"/>
                  </a:moveTo>
                  <a:cubicBezTo>
                    <a:pt x="8004" y="0"/>
                    <a:pt x="7352" y="652"/>
                    <a:pt x="7352" y="1466"/>
                  </a:cubicBezTo>
                  <a:cubicBezTo>
                    <a:pt x="7352" y="2349"/>
                    <a:pt x="6628" y="2933"/>
                    <a:pt x="5873" y="2933"/>
                  </a:cubicBezTo>
                  <a:cubicBezTo>
                    <a:pt x="5513" y="2933"/>
                    <a:pt x="5146" y="2801"/>
                    <a:pt x="4847" y="2505"/>
                  </a:cubicBezTo>
                  <a:cubicBezTo>
                    <a:pt x="4562" y="2215"/>
                    <a:pt x="4188" y="2070"/>
                    <a:pt x="3812" y="2070"/>
                  </a:cubicBezTo>
                  <a:cubicBezTo>
                    <a:pt x="3437" y="2070"/>
                    <a:pt x="3060" y="2215"/>
                    <a:pt x="2770" y="2505"/>
                  </a:cubicBezTo>
                  <a:lnTo>
                    <a:pt x="2495" y="2780"/>
                  </a:lnTo>
                  <a:cubicBezTo>
                    <a:pt x="1925" y="3350"/>
                    <a:pt x="1925" y="4277"/>
                    <a:pt x="2495" y="4847"/>
                  </a:cubicBezTo>
                  <a:cubicBezTo>
                    <a:pt x="3422" y="5774"/>
                    <a:pt x="2770" y="7352"/>
                    <a:pt x="1467" y="7352"/>
                  </a:cubicBezTo>
                  <a:cubicBezTo>
                    <a:pt x="652" y="7352"/>
                    <a:pt x="0" y="8014"/>
                    <a:pt x="0" y="8818"/>
                  </a:cubicBezTo>
                  <a:lnTo>
                    <a:pt x="0" y="9205"/>
                  </a:lnTo>
                  <a:cubicBezTo>
                    <a:pt x="0" y="10020"/>
                    <a:pt x="652" y="10671"/>
                    <a:pt x="1467" y="10671"/>
                  </a:cubicBezTo>
                  <a:cubicBezTo>
                    <a:pt x="2770" y="10671"/>
                    <a:pt x="3422" y="12250"/>
                    <a:pt x="2495" y="13176"/>
                  </a:cubicBezTo>
                  <a:cubicBezTo>
                    <a:pt x="1925" y="13746"/>
                    <a:pt x="1925" y="14673"/>
                    <a:pt x="2495" y="15253"/>
                  </a:cubicBezTo>
                  <a:lnTo>
                    <a:pt x="2770" y="15528"/>
                  </a:lnTo>
                  <a:cubicBezTo>
                    <a:pt x="3060" y="15813"/>
                    <a:pt x="3437" y="15956"/>
                    <a:pt x="3812" y="15956"/>
                  </a:cubicBezTo>
                  <a:cubicBezTo>
                    <a:pt x="4188" y="15956"/>
                    <a:pt x="4562" y="15813"/>
                    <a:pt x="4847" y="15528"/>
                  </a:cubicBezTo>
                  <a:cubicBezTo>
                    <a:pt x="5148" y="15228"/>
                    <a:pt x="5516" y="15094"/>
                    <a:pt x="5877" y="15094"/>
                  </a:cubicBezTo>
                  <a:cubicBezTo>
                    <a:pt x="6631" y="15094"/>
                    <a:pt x="7352" y="15679"/>
                    <a:pt x="7352" y="16567"/>
                  </a:cubicBezTo>
                  <a:cubicBezTo>
                    <a:pt x="7352" y="17371"/>
                    <a:pt x="8004" y="18033"/>
                    <a:pt x="8818" y="18033"/>
                  </a:cubicBezTo>
                  <a:lnTo>
                    <a:pt x="9205" y="18033"/>
                  </a:lnTo>
                  <a:cubicBezTo>
                    <a:pt x="10010" y="18033"/>
                    <a:pt x="10672" y="17371"/>
                    <a:pt x="10672" y="16567"/>
                  </a:cubicBezTo>
                  <a:cubicBezTo>
                    <a:pt x="10672" y="15679"/>
                    <a:pt x="11393" y="15094"/>
                    <a:pt x="12146" y="15094"/>
                  </a:cubicBezTo>
                  <a:cubicBezTo>
                    <a:pt x="12508" y="15094"/>
                    <a:pt x="12876" y="15228"/>
                    <a:pt x="13177" y="15528"/>
                  </a:cubicBezTo>
                  <a:cubicBezTo>
                    <a:pt x="13462" y="15813"/>
                    <a:pt x="13836" y="15956"/>
                    <a:pt x="14210" y="15956"/>
                  </a:cubicBezTo>
                  <a:cubicBezTo>
                    <a:pt x="14584" y="15956"/>
                    <a:pt x="14958" y="15813"/>
                    <a:pt x="15244" y="15528"/>
                  </a:cubicBezTo>
                  <a:lnTo>
                    <a:pt x="15518" y="15253"/>
                  </a:lnTo>
                  <a:cubicBezTo>
                    <a:pt x="16099" y="14673"/>
                    <a:pt x="16099" y="13746"/>
                    <a:pt x="15518" y="13176"/>
                  </a:cubicBezTo>
                  <a:cubicBezTo>
                    <a:pt x="14602" y="12250"/>
                    <a:pt x="15254" y="10671"/>
                    <a:pt x="16557" y="10671"/>
                  </a:cubicBezTo>
                  <a:cubicBezTo>
                    <a:pt x="17372" y="10671"/>
                    <a:pt x="18023" y="10020"/>
                    <a:pt x="18023" y="9205"/>
                  </a:cubicBezTo>
                  <a:lnTo>
                    <a:pt x="18023" y="8818"/>
                  </a:lnTo>
                  <a:cubicBezTo>
                    <a:pt x="18023" y="8014"/>
                    <a:pt x="17372" y="7352"/>
                    <a:pt x="16557" y="7352"/>
                  </a:cubicBezTo>
                  <a:cubicBezTo>
                    <a:pt x="15254" y="7352"/>
                    <a:pt x="14602" y="5774"/>
                    <a:pt x="15518" y="4847"/>
                  </a:cubicBezTo>
                  <a:cubicBezTo>
                    <a:pt x="16099" y="4277"/>
                    <a:pt x="16099" y="3350"/>
                    <a:pt x="15518" y="2780"/>
                  </a:cubicBezTo>
                  <a:lnTo>
                    <a:pt x="15244" y="2505"/>
                  </a:lnTo>
                  <a:cubicBezTo>
                    <a:pt x="14958" y="2215"/>
                    <a:pt x="14584" y="2070"/>
                    <a:pt x="14210" y="2070"/>
                  </a:cubicBezTo>
                  <a:cubicBezTo>
                    <a:pt x="13836" y="2070"/>
                    <a:pt x="13462" y="2215"/>
                    <a:pt x="13177" y="2505"/>
                  </a:cubicBezTo>
                  <a:cubicBezTo>
                    <a:pt x="12878" y="2801"/>
                    <a:pt x="12511" y="2933"/>
                    <a:pt x="12151" y="2933"/>
                  </a:cubicBezTo>
                  <a:cubicBezTo>
                    <a:pt x="11396" y="2933"/>
                    <a:pt x="10672" y="2349"/>
                    <a:pt x="10672" y="1466"/>
                  </a:cubicBezTo>
                  <a:cubicBezTo>
                    <a:pt x="10672" y="652"/>
                    <a:pt x="10010" y="0"/>
                    <a:pt x="9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0"/>
            <p:cNvSpPr/>
            <p:nvPr/>
          </p:nvSpPr>
          <p:spPr>
            <a:xfrm>
              <a:off x="8024158" y="297734"/>
              <a:ext cx="110590" cy="110551"/>
            </a:xfrm>
            <a:custGeom>
              <a:avLst/>
              <a:gdLst/>
              <a:ahLst/>
              <a:cxnLst/>
              <a:rect l="l" t="t" r="r" b="b"/>
              <a:pathLst>
                <a:path w="2832" h="2831" extrusionOk="0">
                  <a:moveTo>
                    <a:pt x="1416" y="0"/>
                  </a:moveTo>
                  <a:cubicBezTo>
                    <a:pt x="1131" y="632"/>
                    <a:pt x="622" y="1130"/>
                    <a:pt x="1" y="1416"/>
                  </a:cubicBezTo>
                  <a:cubicBezTo>
                    <a:pt x="622" y="1701"/>
                    <a:pt x="1131" y="2210"/>
                    <a:pt x="1416" y="2831"/>
                  </a:cubicBezTo>
                  <a:cubicBezTo>
                    <a:pt x="1701" y="2210"/>
                    <a:pt x="2200" y="1701"/>
                    <a:pt x="2831" y="1416"/>
                  </a:cubicBezTo>
                  <a:cubicBezTo>
                    <a:pt x="2200" y="1130"/>
                    <a:pt x="1701" y="632"/>
                    <a:pt x="14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0"/>
            <p:cNvSpPr/>
            <p:nvPr/>
          </p:nvSpPr>
          <p:spPr>
            <a:xfrm>
              <a:off x="7895332" y="297734"/>
              <a:ext cx="110590" cy="110551"/>
            </a:xfrm>
            <a:custGeom>
              <a:avLst/>
              <a:gdLst/>
              <a:ahLst/>
              <a:cxnLst/>
              <a:rect l="l" t="t" r="r" b="b"/>
              <a:pathLst>
                <a:path w="2832" h="2831" extrusionOk="0">
                  <a:moveTo>
                    <a:pt x="1416" y="0"/>
                  </a:moveTo>
                  <a:cubicBezTo>
                    <a:pt x="1131" y="632"/>
                    <a:pt x="622" y="1130"/>
                    <a:pt x="0" y="1416"/>
                  </a:cubicBezTo>
                  <a:cubicBezTo>
                    <a:pt x="622" y="1701"/>
                    <a:pt x="1131" y="2210"/>
                    <a:pt x="1416" y="2831"/>
                  </a:cubicBezTo>
                  <a:cubicBezTo>
                    <a:pt x="1701" y="2210"/>
                    <a:pt x="2200" y="1701"/>
                    <a:pt x="2831" y="1416"/>
                  </a:cubicBezTo>
                  <a:cubicBezTo>
                    <a:pt x="2200" y="1130"/>
                    <a:pt x="1701" y="632"/>
                    <a:pt x="14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0"/>
            <p:cNvSpPr/>
            <p:nvPr/>
          </p:nvSpPr>
          <p:spPr>
            <a:xfrm>
              <a:off x="8168877" y="297734"/>
              <a:ext cx="110590" cy="110551"/>
            </a:xfrm>
            <a:custGeom>
              <a:avLst/>
              <a:gdLst/>
              <a:ahLst/>
              <a:cxnLst/>
              <a:rect l="l" t="t" r="r" b="b"/>
              <a:pathLst>
                <a:path w="2832" h="2831" extrusionOk="0">
                  <a:moveTo>
                    <a:pt x="1416" y="0"/>
                  </a:moveTo>
                  <a:cubicBezTo>
                    <a:pt x="1131" y="632"/>
                    <a:pt x="632" y="1130"/>
                    <a:pt x="1" y="1416"/>
                  </a:cubicBezTo>
                  <a:cubicBezTo>
                    <a:pt x="632" y="1701"/>
                    <a:pt x="1131" y="2210"/>
                    <a:pt x="1416" y="2831"/>
                  </a:cubicBezTo>
                  <a:cubicBezTo>
                    <a:pt x="1701" y="2210"/>
                    <a:pt x="2211" y="1701"/>
                    <a:pt x="2832" y="1416"/>
                  </a:cubicBezTo>
                  <a:cubicBezTo>
                    <a:pt x="2211" y="1130"/>
                    <a:pt x="1701" y="632"/>
                    <a:pt x="14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0"/>
            <p:cNvSpPr/>
            <p:nvPr/>
          </p:nvSpPr>
          <p:spPr>
            <a:xfrm>
              <a:off x="8024158" y="414610"/>
              <a:ext cx="110590" cy="110590"/>
            </a:xfrm>
            <a:custGeom>
              <a:avLst/>
              <a:gdLst/>
              <a:ahLst/>
              <a:cxnLst/>
              <a:rect l="l" t="t" r="r" b="b"/>
              <a:pathLst>
                <a:path w="2832" h="2832" extrusionOk="0">
                  <a:moveTo>
                    <a:pt x="1416" y="1"/>
                  </a:moveTo>
                  <a:cubicBezTo>
                    <a:pt x="1131" y="622"/>
                    <a:pt x="622" y="1131"/>
                    <a:pt x="1" y="1416"/>
                  </a:cubicBezTo>
                  <a:cubicBezTo>
                    <a:pt x="622" y="1701"/>
                    <a:pt x="1131" y="2200"/>
                    <a:pt x="1416" y="2832"/>
                  </a:cubicBezTo>
                  <a:cubicBezTo>
                    <a:pt x="1701" y="2200"/>
                    <a:pt x="2200" y="1701"/>
                    <a:pt x="2831" y="1416"/>
                  </a:cubicBezTo>
                  <a:cubicBezTo>
                    <a:pt x="2200" y="1131"/>
                    <a:pt x="1701" y="622"/>
                    <a:pt x="1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0"/>
            <p:cNvSpPr/>
            <p:nvPr/>
          </p:nvSpPr>
          <p:spPr>
            <a:xfrm>
              <a:off x="8024158" y="181208"/>
              <a:ext cx="110590" cy="110590"/>
            </a:xfrm>
            <a:custGeom>
              <a:avLst/>
              <a:gdLst/>
              <a:ahLst/>
              <a:cxnLst/>
              <a:rect l="l" t="t" r="r" b="b"/>
              <a:pathLst>
                <a:path w="2832" h="2832" extrusionOk="0">
                  <a:moveTo>
                    <a:pt x="1416" y="1"/>
                  </a:moveTo>
                  <a:cubicBezTo>
                    <a:pt x="1131" y="622"/>
                    <a:pt x="622" y="1131"/>
                    <a:pt x="1" y="1416"/>
                  </a:cubicBezTo>
                  <a:cubicBezTo>
                    <a:pt x="622" y="1701"/>
                    <a:pt x="1131" y="2200"/>
                    <a:pt x="1416" y="2831"/>
                  </a:cubicBezTo>
                  <a:cubicBezTo>
                    <a:pt x="1701" y="2200"/>
                    <a:pt x="2200" y="1701"/>
                    <a:pt x="2831" y="1416"/>
                  </a:cubicBezTo>
                  <a:cubicBezTo>
                    <a:pt x="2200" y="1131"/>
                    <a:pt x="1701" y="622"/>
                    <a:pt x="1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>
            <a:spLocks noGrp="1"/>
          </p:cNvSpPr>
          <p:nvPr>
            <p:ph type="title"/>
          </p:nvPr>
        </p:nvSpPr>
        <p:spPr>
          <a:xfrm>
            <a:off x="922975" y="2317627"/>
            <a:ext cx="4555800" cy="15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2" name="Google Shape;62;p3"/>
          <p:cNvSpPr txBox="1">
            <a:spLocks noGrp="1"/>
          </p:cNvSpPr>
          <p:nvPr>
            <p:ph type="title" idx="2" hasCustomPrompt="1"/>
          </p:nvPr>
        </p:nvSpPr>
        <p:spPr>
          <a:xfrm>
            <a:off x="922975" y="962402"/>
            <a:ext cx="1872300" cy="1377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09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3"/>
          <p:cNvSpPr>
            <a:spLocks noGrp="1"/>
          </p:cNvSpPr>
          <p:nvPr>
            <p:ph type="pic" idx="3"/>
          </p:nvPr>
        </p:nvSpPr>
        <p:spPr>
          <a:xfrm>
            <a:off x="5830700" y="0"/>
            <a:ext cx="33039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"/>
          <p:cNvSpPr/>
          <p:nvPr/>
        </p:nvSpPr>
        <p:spPr>
          <a:xfrm rot="-5400000" flipH="1">
            <a:off x="171430" y="1037884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0" y="1"/>
                </a:moveTo>
                <a:lnTo>
                  <a:pt x="0" y="18003"/>
                </a:lnTo>
                <a:cubicBezTo>
                  <a:pt x="4969" y="18003"/>
                  <a:pt x="9002" y="13971"/>
                  <a:pt x="9002" y="9002"/>
                </a:cubicBezTo>
                <a:cubicBezTo>
                  <a:pt x="9002" y="4033"/>
                  <a:pt x="496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 rot="-5400000" flipH="1">
            <a:off x="171430" y="1390974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9002" y="1"/>
                </a:moveTo>
                <a:cubicBezTo>
                  <a:pt x="4033" y="1"/>
                  <a:pt x="0" y="4033"/>
                  <a:pt x="0" y="9002"/>
                </a:cubicBezTo>
                <a:cubicBezTo>
                  <a:pt x="0" y="13981"/>
                  <a:pt x="4033" y="18003"/>
                  <a:pt x="9002" y="18003"/>
                </a:cubicBezTo>
                <a:lnTo>
                  <a:pt x="90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 rot="-5400000" flipH="1">
            <a:off x="280184" y="1498557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"/>
          <p:cNvSpPr/>
          <p:nvPr/>
        </p:nvSpPr>
        <p:spPr>
          <a:xfrm rot="-5400000" flipH="1">
            <a:off x="279989" y="1348058"/>
            <a:ext cx="134801" cy="134801"/>
          </a:xfrm>
          <a:custGeom>
            <a:avLst/>
            <a:gdLst/>
            <a:ahLst/>
            <a:cxnLst/>
            <a:rect l="l" t="t" r="r" b="b"/>
            <a:pathLst>
              <a:path w="345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77" y="2688"/>
                  <a:pt x="2688" y="2077"/>
                  <a:pt x="3452" y="1721"/>
                </a:cubicBezTo>
                <a:cubicBezTo>
                  <a:pt x="2688" y="1375"/>
                  <a:pt x="207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 rot="-5400000" flipH="1">
            <a:off x="280184" y="1646869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 flipH="1">
            <a:off x="67221" y="1075518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 flipH="1">
            <a:off x="67221" y="970161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67" y="0"/>
                  <a:pt x="0" y="367"/>
                  <a:pt x="0" y="805"/>
                </a:cubicBezTo>
                <a:cubicBezTo>
                  <a:pt x="0" y="1253"/>
                  <a:pt x="36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 flipH="1">
            <a:off x="67221" y="864804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67" y="0"/>
                  <a:pt x="0" y="356"/>
                  <a:pt x="0" y="804"/>
                </a:cubicBezTo>
                <a:cubicBezTo>
                  <a:pt x="0" y="1252"/>
                  <a:pt x="36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 flipH="1">
            <a:off x="67221" y="759408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flipH="1">
            <a:off x="190892" y="107551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flipH="1">
            <a:off x="190892" y="970161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9" y="1253"/>
                  <a:pt x="1609" y="805"/>
                </a:cubicBezTo>
                <a:cubicBezTo>
                  <a:pt x="1609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flipH="1">
            <a:off x="190892" y="864804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9" y="1252"/>
                  <a:pt x="1609" y="804"/>
                </a:cubicBezTo>
                <a:cubicBezTo>
                  <a:pt x="1609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flipH="1">
            <a:off x="190892" y="75940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/>
          <p:nvPr/>
        </p:nvSpPr>
        <p:spPr>
          <a:xfrm flipH="1">
            <a:off x="314954" y="107551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flipH="1">
            <a:off x="314954" y="970161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 flipH="1">
            <a:off x="314954" y="864804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3"/>
          <p:cNvSpPr/>
          <p:nvPr/>
        </p:nvSpPr>
        <p:spPr>
          <a:xfrm flipH="1">
            <a:off x="314954" y="75940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3"/>
          <p:cNvSpPr/>
          <p:nvPr/>
        </p:nvSpPr>
        <p:spPr>
          <a:xfrm flipH="1">
            <a:off x="439016" y="1075518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3"/>
          <p:cNvSpPr/>
          <p:nvPr/>
        </p:nvSpPr>
        <p:spPr>
          <a:xfrm flipH="1">
            <a:off x="439016" y="970161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0" y="1253"/>
                  <a:pt x="1600" y="805"/>
                </a:cubicBezTo>
                <a:cubicBezTo>
                  <a:pt x="160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3"/>
          <p:cNvSpPr/>
          <p:nvPr/>
        </p:nvSpPr>
        <p:spPr>
          <a:xfrm flipH="1">
            <a:off x="439016" y="864804"/>
            <a:ext cx="62480" cy="62831"/>
          </a:xfrm>
          <a:custGeom>
            <a:avLst/>
            <a:gdLst/>
            <a:ahLst/>
            <a:cxnLst/>
            <a:rect l="l" t="t" r="r" b="b"/>
            <a:pathLst>
              <a:path w="160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0" y="1252"/>
                  <a:pt x="1600" y="804"/>
                </a:cubicBezTo>
                <a:cubicBezTo>
                  <a:pt x="160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3"/>
          <p:cNvSpPr/>
          <p:nvPr/>
        </p:nvSpPr>
        <p:spPr>
          <a:xfrm flipH="1">
            <a:off x="439016" y="759408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"/>
          <p:cNvSpPr/>
          <p:nvPr/>
        </p:nvSpPr>
        <p:spPr>
          <a:xfrm flipH="1">
            <a:off x="562687" y="107551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3"/>
          <p:cNvSpPr/>
          <p:nvPr/>
        </p:nvSpPr>
        <p:spPr>
          <a:xfrm flipH="1">
            <a:off x="562687" y="970161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10" y="1253"/>
                  <a:pt x="1610" y="805"/>
                </a:cubicBezTo>
                <a:cubicBezTo>
                  <a:pt x="161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3"/>
          <p:cNvSpPr/>
          <p:nvPr/>
        </p:nvSpPr>
        <p:spPr>
          <a:xfrm flipH="1">
            <a:off x="562687" y="864804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10" y="1252"/>
                  <a:pt x="1610" y="804"/>
                </a:cubicBezTo>
                <a:cubicBezTo>
                  <a:pt x="161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3"/>
          <p:cNvSpPr/>
          <p:nvPr/>
        </p:nvSpPr>
        <p:spPr>
          <a:xfrm flipH="1">
            <a:off x="562687" y="75940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"/>
          <p:cNvSpPr/>
          <p:nvPr/>
        </p:nvSpPr>
        <p:spPr>
          <a:xfrm rot="10800000" flipH="1">
            <a:off x="-6137" y="4431435"/>
            <a:ext cx="704228" cy="704228"/>
          </a:xfrm>
          <a:custGeom>
            <a:avLst/>
            <a:gdLst/>
            <a:ahLst/>
            <a:cxnLst/>
            <a:rect l="l" t="t" r="r" b="b"/>
            <a:pathLst>
              <a:path w="18034" h="18034" extrusionOk="0">
                <a:moveTo>
                  <a:pt x="0" y="0"/>
                </a:moveTo>
                <a:lnTo>
                  <a:pt x="0" y="18033"/>
                </a:lnTo>
                <a:lnTo>
                  <a:pt x="18033" y="18033"/>
                </a:ln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3"/>
          <p:cNvSpPr/>
          <p:nvPr/>
        </p:nvSpPr>
        <p:spPr>
          <a:xfrm flipH="1">
            <a:off x="-6116" y="3726446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3"/>
          <p:cNvSpPr/>
          <p:nvPr/>
        </p:nvSpPr>
        <p:spPr>
          <a:xfrm flipH="1">
            <a:off x="-39934" y="3727344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"/>
          <p:cNvSpPr/>
          <p:nvPr/>
        </p:nvSpPr>
        <p:spPr>
          <a:xfrm flipH="1">
            <a:off x="116735" y="3848516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3"/>
          <p:cNvSpPr/>
          <p:nvPr/>
        </p:nvSpPr>
        <p:spPr>
          <a:xfrm flipH="1">
            <a:off x="-4349" y="3375620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"/>
          <p:cNvSpPr/>
          <p:nvPr/>
        </p:nvSpPr>
        <p:spPr>
          <a:xfrm rot="-5400000" flipH="1">
            <a:off x="353793" y="345230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"/>
          <p:cNvSpPr/>
          <p:nvPr/>
        </p:nvSpPr>
        <p:spPr>
          <a:xfrm rot="-5400000" flipH="1">
            <a:off x="1894" y="345211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"/>
          <p:cNvSpPr/>
          <p:nvPr/>
        </p:nvSpPr>
        <p:spPr>
          <a:xfrm rot="-5400000" flipH="1">
            <a:off x="1464" y="-6669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"/>
          <p:cNvSpPr/>
          <p:nvPr/>
        </p:nvSpPr>
        <p:spPr>
          <a:xfrm rot="-5400000" flipH="1">
            <a:off x="530336" y="184768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"/>
          <p:cNvSpPr/>
          <p:nvPr/>
        </p:nvSpPr>
        <p:spPr>
          <a:xfrm rot="10800000">
            <a:off x="1400684" y="4783581"/>
            <a:ext cx="351919" cy="352309"/>
          </a:xfrm>
          <a:custGeom>
            <a:avLst/>
            <a:gdLst/>
            <a:ahLst/>
            <a:cxnLst/>
            <a:rect l="l" t="t" r="r" b="b"/>
            <a:pathLst>
              <a:path w="9012" h="9022" extrusionOk="0">
                <a:moveTo>
                  <a:pt x="0" y="0"/>
                </a:moveTo>
                <a:cubicBezTo>
                  <a:pt x="0" y="4979"/>
                  <a:pt x="4032" y="9022"/>
                  <a:pt x="9011" y="9022"/>
                </a:cubicBezTo>
                <a:lnTo>
                  <a:pt x="901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"/>
          <p:cNvSpPr/>
          <p:nvPr/>
        </p:nvSpPr>
        <p:spPr>
          <a:xfrm rot="10800000">
            <a:off x="-353570" y="4438702"/>
            <a:ext cx="1048571" cy="704228"/>
          </a:xfrm>
          <a:custGeom>
            <a:avLst/>
            <a:gdLst/>
            <a:ahLst/>
            <a:cxnLst/>
            <a:rect l="l" t="t" r="r" b="b"/>
            <a:pathLst>
              <a:path w="26852" h="18034" extrusionOk="0">
                <a:moveTo>
                  <a:pt x="8778" y="1"/>
                </a:moveTo>
                <a:cubicBezTo>
                  <a:pt x="3952" y="1"/>
                  <a:pt x="31" y="3951"/>
                  <a:pt x="31" y="8819"/>
                </a:cubicBezTo>
                <a:lnTo>
                  <a:pt x="31" y="9022"/>
                </a:lnTo>
                <a:lnTo>
                  <a:pt x="1" y="9022"/>
                </a:lnTo>
                <a:lnTo>
                  <a:pt x="1" y="9226"/>
                </a:lnTo>
                <a:cubicBezTo>
                  <a:pt x="1" y="14093"/>
                  <a:pt x="3921" y="18034"/>
                  <a:pt x="8747" y="18034"/>
                </a:cubicBezTo>
                <a:lnTo>
                  <a:pt x="17891" y="18034"/>
                </a:lnTo>
                <a:lnTo>
                  <a:pt x="17891" y="17127"/>
                </a:lnTo>
                <a:cubicBezTo>
                  <a:pt x="17891" y="12668"/>
                  <a:pt x="21476" y="9043"/>
                  <a:pt x="25915" y="9043"/>
                </a:cubicBezTo>
                <a:lnTo>
                  <a:pt x="26811" y="9043"/>
                </a:lnTo>
                <a:lnTo>
                  <a:pt x="2685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"/>
          <p:cNvSpPr/>
          <p:nvPr/>
        </p:nvSpPr>
        <p:spPr>
          <a:xfrm rot="10800000">
            <a:off x="169310" y="4615637"/>
            <a:ext cx="351528" cy="352348"/>
          </a:xfrm>
          <a:custGeom>
            <a:avLst/>
            <a:gdLst/>
            <a:ahLst/>
            <a:cxnLst/>
            <a:rect l="l" t="t" r="r" b="b"/>
            <a:pathLst>
              <a:path w="9002" h="9023" extrusionOk="0">
                <a:moveTo>
                  <a:pt x="4461" y="1"/>
                </a:moveTo>
                <a:cubicBezTo>
                  <a:pt x="1996" y="1"/>
                  <a:pt x="1" y="2027"/>
                  <a:pt x="1" y="4512"/>
                </a:cubicBezTo>
                <a:lnTo>
                  <a:pt x="1" y="4522"/>
                </a:lnTo>
                <a:cubicBezTo>
                  <a:pt x="1" y="7006"/>
                  <a:pt x="1996" y="9023"/>
                  <a:pt x="4461" y="9023"/>
                </a:cubicBezTo>
                <a:lnTo>
                  <a:pt x="4532" y="9023"/>
                </a:lnTo>
                <a:cubicBezTo>
                  <a:pt x="6996" y="9023"/>
                  <a:pt x="9002" y="7006"/>
                  <a:pt x="9002" y="4522"/>
                </a:cubicBezTo>
                <a:lnTo>
                  <a:pt x="9002" y="4512"/>
                </a:lnTo>
                <a:cubicBezTo>
                  <a:pt x="9002" y="2017"/>
                  <a:pt x="6996" y="1"/>
                  <a:pt x="45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3"/>
          <p:cNvSpPr/>
          <p:nvPr/>
        </p:nvSpPr>
        <p:spPr>
          <a:xfrm>
            <a:off x="696502" y="479153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"/>
          <p:cNvSpPr/>
          <p:nvPr/>
        </p:nvSpPr>
        <p:spPr>
          <a:xfrm>
            <a:off x="696502" y="485276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"/>
          <p:cNvSpPr/>
          <p:nvPr/>
        </p:nvSpPr>
        <p:spPr>
          <a:xfrm>
            <a:off x="696502" y="491399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"/>
          <p:cNvSpPr/>
          <p:nvPr/>
        </p:nvSpPr>
        <p:spPr>
          <a:xfrm>
            <a:off x="696502" y="497522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"/>
          <p:cNvSpPr/>
          <p:nvPr/>
        </p:nvSpPr>
        <p:spPr>
          <a:xfrm>
            <a:off x="696502" y="5036460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"/>
          <p:cNvSpPr/>
          <p:nvPr/>
        </p:nvSpPr>
        <p:spPr>
          <a:xfrm>
            <a:off x="696502" y="5097690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21"/>
          <p:cNvSpPr/>
          <p:nvPr/>
        </p:nvSpPr>
        <p:spPr>
          <a:xfrm rot="10800000" flipH="1">
            <a:off x="7745974" y="4436187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0" y="1"/>
                </a:moveTo>
                <a:lnTo>
                  <a:pt x="0" y="18003"/>
                </a:lnTo>
                <a:cubicBezTo>
                  <a:pt x="4969" y="18003"/>
                  <a:pt x="9002" y="13971"/>
                  <a:pt x="9002" y="9002"/>
                </a:cubicBezTo>
                <a:cubicBezTo>
                  <a:pt x="9002" y="4033"/>
                  <a:pt x="496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21"/>
          <p:cNvSpPr/>
          <p:nvPr/>
        </p:nvSpPr>
        <p:spPr>
          <a:xfrm rot="10800000" flipH="1">
            <a:off x="8099064" y="4436187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9002" y="1"/>
                </a:moveTo>
                <a:cubicBezTo>
                  <a:pt x="4033" y="1"/>
                  <a:pt x="0" y="4033"/>
                  <a:pt x="0" y="9002"/>
                </a:cubicBezTo>
                <a:cubicBezTo>
                  <a:pt x="0" y="13981"/>
                  <a:pt x="4033" y="18003"/>
                  <a:pt x="9002" y="18003"/>
                </a:cubicBezTo>
                <a:lnTo>
                  <a:pt x="90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21"/>
          <p:cNvSpPr/>
          <p:nvPr/>
        </p:nvSpPr>
        <p:spPr>
          <a:xfrm rot="10800000" flipH="1">
            <a:off x="8031078" y="4720120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21"/>
          <p:cNvSpPr/>
          <p:nvPr/>
        </p:nvSpPr>
        <p:spPr>
          <a:xfrm rot="10800000" flipH="1">
            <a:off x="7880384" y="4720120"/>
            <a:ext cx="134801" cy="134801"/>
          </a:xfrm>
          <a:custGeom>
            <a:avLst/>
            <a:gdLst/>
            <a:ahLst/>
            <a:cxnLst/>
            <a:rect l="l" t="t" r="r" b="b"/>
            <a:pathLst>
              <a:path w="345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77" y="2688"/>
                  <a:pt x="2688" y="2077"/>
                  <a:pt x="3452" y="1721"/>
                </a:cubicBezTo>
                <a:cubicBezTo>
                  <a:pt x="2688" y="1375"/>
                  <a:pt x="207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21"/>
          <p:cNvSpPr/>
          <p:nvPr/>
        </p:nvSpPr>
        <p:spPr>
          <a:xfrm rot="10800000" flipH="1">
            <a:off x="8179390" y="4720120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21"/>
          <p:cNvSpPr/>
          <p:nvPr/>
        </p:nvSpPr>
        <p:spPr>
          <a:xfrm flipH="1">
            <a:off x="8448585" y="-6934"/>
            <a:ext cx="704228" cy="704228"/>
          </a:xfrm>
          <a:custGeom>
            <a:avLst/>
            <a:gdLst/>
            <a:ahLst/>
            <a:cxnLst/>
            <a:rect l="l" t="t" r="r" b="b"/>
            <a:pathLst>
              <a:path w="18034" h="18034" extrusionOk="0">
                <a:moveTo>
                  <a:pt x="0" y="0"/>
                </a:moveTo>
                <a:lnTo>
                  <a:pt x="0" y="18033"/>
                </a:lnTo>
                <a:lnTo>
                  <a:pt x="18033" y="18033"/>
                </a:ln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21"/>
          <p:cNvSpPr/>
          <p:nvPr/>
        </p:nvSpPr>
        <p:spPr>
          <a:xfrm flipH="1">
            <a:off x="8448585" y="345375"/>
            <a:ext cx="352348" cy="352309"/>
          </a:xfrm>
          <a:custGeom>
            <a:avLst/>
            <a:gdLst/>
            <a:ahLst/>
            <a:cxnLst/>
            <a:rect l="l" t="t" r="r" b="b"/>
            <a:pathLst>
              <a:path w="9023" h="9022" extrusionOk="0">
                <a:moveTo>
                  <a:pt x="1060" y="0"/>
                </a:moveTo>
                <a:cubicBezTo>
                  <a:pt x="479" y="0"/>
                  <a:pt x="1" y="468"/>
                  <a:pt x="1" y="1059"/>
                </a:cubicBezTo>
                <a:lnTo>
                  <a:pt x="1" y="7953"/>
                </a:lnTo>
                <a:cubicBezTo>
                  <a:pt x="1" y="8543"/>
                  <a:pt x="479" y="9022"/>
                  <a:pt x="1060" y="9022"/>
                </a:cubicBezTo>
                <a:lnTo>
                  <a:pt x="7953" y="9022"/>
                </a:lnTo>
                <a:cubicBezTo>
                  <a:pt x="8544" y="9022"/>
                  <a:pt x="9022" y="8543"/>
                  <a:pt x="9022" y="7953"/>
                </a:cubicBezTo>
                <a:lnTo>
                  <a:pt x="9022" y="1059"/>
                </a:lnTo>
                <a:cubicBezTo>
                  <a:pt x="9022" y="468"/>
                  <a:pt x="8544" y="0"/>
                  <a:pt x="795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21"/>
          <p:cNvSpPr/>
          <p:nvPr/>
        </p:nvSpPr>
        <p:spPr>
          <a:xfrm flipH="1">
            <a:off x="8801675" y="-6934"/>
            <a:ext cx="351138" cy="351528"/>
          </a:xfrm>
          <a:custGeom>
            <a:avLst/>
            <a:gdLst/>
            <a:ahLst/>
            <a:cxnLst/>
            <a:rect l="l" t="t" r="r" b="b"/>
            <a:pathLst>
              <a:path w="8992" h="9002" extrusionOk="0">
                <a:moveTo>
                  <a:pt x="0" y="0"/>
                </a:moveTo>
                <a:lnTo>
                  <a:pt x="0" y="9002"/>
                </a:lnTo>
                <a:lnTo>
                  <a:pt x="7046" y="9002"/>
                </a:lnTo>
                <a:cubicBezTo>
                  <a:pt x="8116" y="9002"/>
                  <a:pt x="8991" y="8126"/>
                  <a:pt x="8991" y="7057"/>
                </a:cubicBezTo>
                <a:lnTo>
                  <a:pt x="899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21"/>
          <p:cNvSpPr/>
          <p:nvPr/>
        </p:nvSpPr>
        <p:spPr>
          <a:xfrm rot="10800000" flipH="1">
            <a:off x="8448563" y="697665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21"/>
          <p:cNvSpPr/>
          <p:nvPr/>
        </p:nvSpPr>
        <p:spPr>
          <a:xfrm rot="10800000" flipH="1">
            <a:off x="8414785" y="698563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21"/>
          <p:cNvSpPr/>
          <p:nvPr/>
        </p:nvSpPr>
        <p:spPr>
          <a:xfrm rot="10800000" flipH="1">
            <a:off x="8569853" y="819735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21"/>
          <p:cNvSpPr/>
          <p:nvPr/>
        </p:nvSpPr>
        <p:spPr>
          <a:xfrm rot="10800000" flipH="1">
            <a:off x="7034887" y="510898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21"/>
          <p:cNvSpPr/>
          <p:nvPr/>
        </p:nvSpPr>
        <p:spPr>
          <a:xfrm rot="10800000" flipH="1">
            <a:off x="7034887" y="504775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21"/>
          <p:cNvSpPr/>
          <p:nvPr/>
        </p:nvSpPr>
        <p:spPr>
          <a:xfrm rot="10800000" flipH="1">
            <a:off x="7034887" y="498652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21"/>
          <p:cNvSpPr/>
          <p:nvPr/>
        </p:nvSpPr>
        <p:spPr>
          <a:xfrm rot="10800000" flipH="1">
            <a:off x="7034887" y="492529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21"/>
          <p:cNvSpPr/>
          <p:nvPr/>
        </p:nvSpPr>
        <p:spPr>
          <a:xfrm rot="10800000" flipH="1">
            <a:off x="7034887" y="4864029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21"/>
          <p:cNvSpPr/>
          <p:nvPr/>
        </p:nvSpPr>
        <p:spPr>
          <a:xfrm rot="10800000" flipH="1">
            <a:off x="8459401" y="4786884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21"/>
          <p:cNvSpPr/>
          <p:nvPr/>
        </p:nvSpPr>
        <p:spPr>
          <a:xfrm rot="10800000" flipH="1">
            <a:off x="8480879" y="4666805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21"/>
          <p:cNvSpPr/>
          <p:nvPr/>
        </p:nvSpPr>
        <p:spPr>
          <a:xfrm rot="10800000" flipH="1">
            <a:off x="8541719" y="4561058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21"/>
          <p:cNvSpPr/>
          <p:nvPr/>
        </p:nvSpPr>
        <p:spPr>
          <a:xfrm rot="10800000" flipH="1">
            <a:off x="8635166" y="4482724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21"/>
          <p:cNvSpPr/>
          <p:nvPr/>
        </p:nvSpPr>
        <p:spPr>
          <a:xfrm rot="10800000" flipH="1">
            <a:off x="8750090" y="4440979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21"/>
          <p:cNvSpPr/>
          <p:nvPr/>
        </p:nvSpPr>
        <p:spPr>
          <a:xfrm rot="10800000" flipH="1">
            <a:off x="8810930" y="4440979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21"/>
          <p:cNvSpPr/>
          <p:nvPr/>
        </p:nvSpPr>
        <p:spPr>
          <a:xfrm rot="10800000" flipH="1">
            <a:off x="8810930" y="4482724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21"/>
          <p:cNvSpPr/>
          <p:nvPr/>
        </p:nvSpPr>
        <p:spPr>
          <a:xfrm rot="10800000" flipH="1">
            <a:off x="8810930" y="4561058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21"/>
          <p:cNvSpPr/>
          <p:nvPr/>
        </p:nvSpPr>
        <p:spPr>
          <a:xfrm rot="10800000" flipH="1">
            <a:off x="8810930" y="4666805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21"/>
          <p:cNvSpPr/>
          <p:nvPr/>
        </p:nvSpPr>
        <p:spPr>
          <a:xfrm rot="10800000" flipH="1">
            <a:off x="8810930" y="4786884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21"/>
          <p:cNvSpPr/>
          <p:nvPr/>
        </p:nvSpPr>
        <p:spPr>
          <a:xfrm rot="10800000" flipH="1">
            <a:off x="8810930" y="4786884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21"/>
          <p:cNvSpPr/>
          <p:nvPr/>
        </p:nvSpPr>
        <p:spPr>
          <a:xfrm rot="10800000" flipH="1">
            <a:off x="8810930" y="4786884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21"/>
          <p:cNvSpPr/>
          <p:nvPr/>
        </p:nvSpPr>
        <p:spPr>
          <a:xfrm rot="10800000" flipH="1">
            <a:off x="8810930" y="4786884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21"/>
          <p:cNvSpPr/>
          <p:nvPr/>
        </p:nvSpPr>
        <p:spPr>
          <a:xfrm rot="10800000" flipH="1">
            <a:off x="8810930" y="4786884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21"/>
          <p:cNvSpPr/>
          <p:nvPr/>
        </p:nvSpPr>
        <p:spPr>
          <a:xfrm rot="10800000" flipH="1">
            <a:off x="8750090" y="4786884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1025" cap="flat" cmpd="sng">
            <a:solidFill>
              <a:srgbClr val="262B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21"/>
          <p:cNvSpPr/>
          <p:nvPr/>
        </p:nvSpPr>
        <p:spPr>
          <a:xfrm rot="10800000" flipH="1">
            <a:off x="8750090" y="4786884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21"/>
          <p:cNvSpPr/>
          <p:nvPr/>
        </p:nvSpPr>
        <p:spPr>
          <a:xfrm rot="10800000" flipH="1">
            <a:off x="8635166" y="4786884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21"/>
          <p:cNvSpPr/>
          <p:nvPr/>
        </p:nvSpPr>
        <p:spPr>
          <a:xfrm rot="10800000" flipH="1">
            <a:off x="8541719" y="4786884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21"/>
          <p:cNvSpPr/>
          <p:nvPr/>
        </p:nvSpPr>
        <p:spPr>
          <a:xfrm rot="10800000" flipH="1">
            <a:off x="8480879" y="4786884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21"/>
          <p:cNvSpPr/>
          <p:nvPr/>
        </p:nvSpPr>
        <p:spPr>
          <a:xfrm rot="5400000" flipH="1">
            <a:off x="8623419" y="1578412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21"/>
          <p:cNvSpPr/>
          <p:nvPr/>
        </p:nvSpPr>
        <p:spPr>
          <a:xfrm rot="5400000">
            <a:off x="8440146" y="4082943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21"/>
          <p:cNvSpPr/>
          <p:nvPr/>
        </p:nvSpPr>
        <p:spPr>
          <a:xfrm rot="5400000">
            <a:off x="8792436" y="4082924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21"/>
          <p:cNvSpPr/>
          <p:nvPr/>
        </p:nvSpPr>
        <p:spPr>
          <a:xfrm rot="5400000">
            <a:off x="8792826" y="3731044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21"/>
          <p:cNvSpPr/>
          <p:nvPr/>
        </p:nvSpPr>
        <p:spPr>
          <a:xfrm rot="10800000" flipH="1">
            <a:off x="7735577" y="48150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21"/>
          <p:cNvSpPr/>
          <p:nvPr/>
        </p:nvSpPr>
        <p:spPr>
          <a:xfrm rot="10800000" flipH="1">
            <a:off x="7735577" y="42027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21"/>
          <p:cNvSpPr/>
          <p:nvPr/>
        </p:nvSpPr>
        <p:spPr>
          <a:xfrm rot="10800000" flipH="1">
            <a:off x="7735577" y="359045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21"/>
          <p:cNvSpPr/>
          <p:nvPr/>
        </p:nvSpPr>
        <p:spPr>
          <a:xfrm rot="10800000" flipH="1">
            <a:off x="7735577" y="29777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21"/>
          <p:cNvSpPr/>
          <p:nvPr/>
        </p:nvSpPr>
        <p:spPr>
          <a:xfrm rot="10800000" flipH="1">
            <a:off x="7735577" y="236545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21"/>
          <p:cNvSpPr/>
          <p:nvPr/>
        </p:nvSpPr>
        <p:spPr>
          <a:xfrm rot="10800000" flipH="1">
            <a:off x="7735577" y="175315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21"/>
          <p:cNvSpPr/>
          <p:nvPr/>
        </p:nvSpPr>
        <p:spPr>
          <a:xfrm rot="10800000" flipH="1">
            <a:off x="7735577" y="114084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21"/>
          <p:cNvSpPr/>
          <p:nvPr/>
        </p:nvSpPr>
        <p:spPr>
          <a:xfrm rot="10800000" flipH="1">
            <a:off x="7735577" y="52854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21"/>
          <p:cNvSpPr/>
          <p:nvPr/>
        </p:nvSpPr>
        <p:spPr>
          <a:xfrm rot="10800000" flipH="1">
            <a:off x="7735577" y="-8376"/>
            <a:ext cx="704228" cy="30264"/>
          </a:xfrm>
          <a:custGeom>
            <a:avLst/>
            <a:gdLst/>
            <a:ahLst/>
            <a:cxnLst/>
            <a:rect l="l" t="t" r="r" b="b"/>
            <a:pathLst>
              <a:path w="18034" h="775" extrusionOk="0">
                <a:moveTo>
                  <a:pt x="1" y="1"/>
                </a:moveTo>
                <a:lnTo>
                  <a:pt x="1" y="774"/>
                </a:lnTo>
                <a:lnTo>
                  <a:pt x="18034" y="774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21"/>
          <p:cNvSpPr/>
          <p:nvPr/>
        </p:nvSpPr>
        <p:spPr>
          <a:xfrm rot="10800000" flipH="1">
            <a:off x="7383659" y="-8573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060" y="1"/>
                </a:moveTo>
                <a:cubicBezTo>
                  <a:pt x="469" y="1"/>
                  <a:pt x="1" y="469"/>
                  <a:pt x="1" y="1060"/>
                </a:cubicBezTo>
                <a:lnTo>
                  <a:pt x="1" y="7953"/>
                </a:lnTo>
                <a:cubicBezTo>
                  <a:pt x="1" y="8544"/>
                  <a:pt x="469" y="9012"/>
                  <a:pt x="1060" y="9012"/>
                </a:cubicBezTo>
                <a:lnTo>
                  <a:pt x="7953" y="9012"/>
                </a:lnTo>
                <a:cubicBezTo>
                  <a:pt x="8544" y="9012"/>
                  <a:pt x="9012" y="8544"/>
                  <a:pt x="9012" y="7953"/>
                </a:cubicBezTo>
                <a:lnTo>
                  <a:pt x="9012" y="1060"/>
                </a:lnTo>
                <a:cubicBezTo>
                  <a:pt x="9012" y="469"/>
                  <a:pt x="8544" y="1"/>
                  <a:pt x="79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21"/>
          <p:cNvSpPr txBox="1">
            <a:spLocks noGrp="1"/>
          </p:cNvSpPr>
          <p:nvPr>
            <p:ph type="title" hasCustomPrompt="1"/>
          </p:nvPr>
        </p:nvSpPr>
        <p:spPr>
          <a:xfrm>
            <a:off x="4555186" y="2039941"/>
            <a:ext cx="241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5" name="Google Shape;985;p21"/>
          <p:cNvSpPr txBox="1">
            <a:spLocks noGrp="1"/>
          </p:cNvSpPr>
          <p:nvPr>
            <p:ph type="subTitle" idx="1"/>
          </p:nvPr>
        </p:nvSpPr>
        <p:spPr>
          <a:xfrm>
            <a:off x="4555186" y="2705451"/>
            <a:ext cx="24126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6" name="Google Shape;986;p21"/>
          <p:cNvSpPr txBox="1">
            <a:spLocks noGrp="1"/>
          </p:cNvSpPr>
          <p:nvPr>
            <p:ph type="title" idx="2" hasCustomPrompt="1"/>
          </p:nvPr>
        </p:nvSpPr>
        <p:spPr>
          <a:xfrm>
            <a:off x="4555186" y="722750"/>
            <a:ext cx="241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1"/>
          <p:cNvSpPr txBox="1">
            <a:spLocks noGrp="1"/>
          </p:cNvSpPr>
          <p:nvPr>
            <p:ph type="subTitle" idx="3"/>
          </p:nvPr>
        </p:nvSpPr>
        <p:spPr>
          <a:xfrm>
            <a:off x="4555186" y="1388253"/>
            <a:ext cx="24126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8" name="Google Shape;988;p21"/>
          <p:cNvSpPr txBox="1">
            <a:spLocks noGrp="1"/>
          </p:cNvSpPr>
          <p:nvPr>
            <p:ph type="title" idx="4" hasCustomPrompt="1"/>
          </p:nvPr>
        </p:nvSpPr>
        <p:spPr>
          <a:xfrm>
            <a:off x="4555186" y="3357131"/>
            <a:ext cx="241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1"/>
          <p:cNvSpPr txBox="1">
            <a:spLocks noGrp="1"/>
          </p:cNvSpPr>
          <p:nvPr>
            <p:ph type="subTitle" idx="5"/>
          </p:nvPr>
        </p:nvSpPr>
        <p:spPr>
          <a:xfrm>
            <a:off x="4555186" y="4022650"/>
            <a:ext cx="24126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90" name="Google Shape;990;p21"/>
          <p:cNvSpPr>
            <a:spLocks noGrp="1"/>
          </p:cNvSpPr>
          <p:nvPr>
            <p:ph type="pic" idx="6"/>
          </p:nvPr>
        </p:nvSpPr>
        <p:spPr>
          <a:xfrm>
            <a:off x="-8775" y="-18400"/>
            <a:ext cx="2993400" cy="5161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23"/>
          <p:cNvSpPr/>
          <p:nvPr/>
        </p:nvSpPr>
        <p:spPr>
          <a:xfrm>
            <a:off x="8817853" y="353330"/>
            <a:ext cx="352348" cy="352309"/>
          </a:xfrm>
          <a:custGeom>
            <a:avLst/>
            <a:gdLst/>
            <a:ahLst/>
            <a:cxnLst/>
            <a:rect l="l" t="t" r="r" b="b"/>
            <a:pathLst>
              <a:path w="9023" h="9022" extrusionOk="0">
                <a:moveTo>
                  <a:pt x="1060" y="0"/>
                </a:moveTo>
                <a:cubicBezTo>
                  <a:pt x="479" y="0"/>
                  <a:pt x="1" y="468"/>
                  <a:pt x="1" y="1059"/>
                </a:cubicBezTo>
                <a:lnTo>
                  <a:pt x="1" y="7953"/>
                </a:lnTo>
                <a:cubicBezTo>
                  <a:pt x="1" y="8543"/>
                  <a:pt x="479" y="9022"/>
                  <a:pt x="1060" y="9022"/>
                </a:cubicBezTo>
                <a:lnTo>
                  <a:pt x="7953" y="9022"/>
                </a:lnTo>
                <a:cubicBezTo>
                  <a:pt x="8544" y="9022"/>
                  <a:pt x="9022" y="8543"/>
                  <a:pt x="9022" y="7953"/>
                </a:cubicBezTo>
                <a:lnTo>
                  <a:pt x="9022" y="1059"/>
                </a:lnTo>
                <a:cubicBezTo>
                  <a:pt x="9022" y="468"/>
                  <a:pt x="8544" y="0"/>
                  <a:pt x="79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23"/>
          <p:cNvSpPr/>
          <p:nvPr/>
        </p:nvSpPr>
        <p:spPr>
          <a:xfrm>
            <a:off x="8465973" y="1020"/>
            <a:ext cx="351138" cy="351528"/>
          </a:xfrm>
          <a:custGeom>
            <a:avLst/>
            <a:gdLst/>
            <a:ahLst/>
            <a:cxnLst/>
            <a:rect l="l" t="t" r="r" b="b"/>
            <a:pathLst>
              <a:path w="8992" h="9002" extrusionOk="0">
                <a:moveTo>
                  <a:pt x="0" y="0"/>
                </a:moveTo>
                <a:lnTo>
                  <a:pt x="0" y="9002"/>
                </a:lnTo>
                <a:lnTo>
                  <a:pt x="7046" y="9002"/>
                </a:lnTo>
                <a:cubicBezTo>
                  <a:pt x="8116" y="9002"/>
                  <a:pt x="8991" y="8126"/>
                  <a:pt x="8991" y="7057"/>
                </a:cubicBezTo>
                <a:lnTo>
                  <a:pt x="899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23"/>
          <p:cNvSpPr/>
          <p:nvPr/>
        </p:nvSpPr>
        <p:spPr>
          <a:xfrm flipH="1">
            <a:off x="7059304" y="1569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23"/>
          <p:cNvSpPr/>
          <p:nvPr/>
        </p:nvSpPr>
        <p:spPr>
          <a:xfrm>
            <a:off x="6707000" y="0"/>
            <a:ext cx="352339" cy="351919"/>
          </a:xfrm>
          <a:custGeom>
            <a:avLst/>
            <a:gdLst/>
            <a:ahLst/>
            <a:cxnLst/>
            <a:rect l="l" t="t" r="r" b="b"/>
            <a:pathLst>
              <a:path w="18034" h="9012" extrusionOk="0">
                <a:moveTo>
                  <a:pt x="0" y="0"/>
                </a:moveTo>
                <a:lnTo>
                  <a:pt x="0" y="9011"/>
                </a:lnTo>
                <a:lnTo>
                  <a:pt x="18034" y="9011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23"/>
          <p:cNvSpPr/>
          <p:nvPr/>
        </p:nvSpPr>
        <p:spPr>
          <a:xfrm>
            <a:off x="6384229" y="2"/>
            <a:ext cx="351919" cy="352309"/>
          </a:xfrm>
          <a:custGeom>
            <a:avLst/>
            <a:gdLst/>
            <a:ahLst/>
            <a:cxnLst/>
            <a:rect l="l" t="t" r="r" b="b"/>
            <a:pathLst>
              <a:path w="9012" h="9022" extrusionOk="0">
                <a:moveTo>
                  <a:pt x="0" y="0"/>
                </a:moveTo>
                <a:cubicBezTo>
                  <a:pt x="0" y="4979"/>
                  <a:pt x="4032" y="9022"/>
                  <a:pt x="9011" y="9022"/>
                </a:cubicBezTo>
                <a:lnTo>
                  <a:pt x="901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23"/>
          <p:cNvSpPr/>
          <p:nvPr/>
        </p:nvSpPr>
        <p:spPr>
          <a:xfrm>
            <a:off x="7059297" y="62794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23"/>
          <p:cNvSpPr/>
          <p:nvPr/>
        </p:nvSpPr>
        <p:spPr>
          <a:xfrm>
            <a:off x="7059297" y="12402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23"/>
          <p:cNvSpPr/>
          <p:nvPr/>
        </p:nvSpPr>
        <p:spPr>
          <a:xfrm>
            <a:off x="7059297" y="185255"/>
            <a:ext cx="696691" cy="30693"/>
          </a:xfrm>
          <a:custGeom>
            <a:avLst/>
            <a:gdLst/>
            <a:ahLst/>
            <a:cxnLst/>
            <a:rect l="l" t="t" r="r" b="b"/>
            <a:pathLst>
              <a:path w="17841" h="786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" name="Google Shape;1108;p23"/>
          <p:cNvSpPr/>
          <p:nvPr/>
        </p:nvSpPr>
        <p:spPr>
          <a:xfrm>
            <a:off x="7059297" y="24652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23"/>
          <p:cNvSpPr/>
          <p:nvPr/>
        </p:nvSpPr>
        <p:spPr>
          <a:xfrm>
            <a:off x="7059297" y="30775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23"/>
          <p:cNvSpPr/>
          <p:nvPr/>
        </p:nvSpPr>
        <p:spPr>
          <a:xfrm>
            <a:off x="7408404" y="1564"/>
            <a:ext cx="1048571" cy="704228"/>
          </a:xfrm>
          <a:custGeom>
            <a:avLst/>
            <a:gdLst/>
            <a:ahLst/>
            <a:cxnLst/>
            <a:rect l="l" t="t" r="r" b="b"/>
            <a:pathLst>
              <a:path w="26852" h="18034" extrusionOk="0">
                <a:moveTo>
                  <a:pt x="8778" y="1"/>
                </a:moveTo>
                <a:cubicBezTo>
                  <a:pt x="3952" y="1"/>
                  <a:pt x="31" y="3951"/>
                  <a:pt x="31" y="8819"/>
                </a:cubicBezTo>
                <a:lnTo>
                  <a:pt x="31" y="9022"/>
                </a:lnTo>
                <a:lnTo>
                  <a:pt x="1" y="9022"/>
                </a:lnTo>
                <a:lnTo>
                  <a:pt x="1" y="9226"/>
                </a:lnTo>
                <a:cubicBezTo>
                  <a:pt x="1" y="14093"/>
                  <a:pt x="3921" y="18034"/>
                  <a:pt x="8747" y="18034"/>
                </a:cubicBezTo>
                <a:lnTo>
                  <a:pt x="17891" y="18034"/>
                </a:lnTo>
                <a:lnTo>
                  <a:pt x="17891" y="17127"/>
                </a:lnTo>
                <a:cubicBezTo>
                  <a:pt x="17891" y="12668"/>
                  <a:pt x="21476" y="9043"/>
                  <a:pt x="25915" y="9043"/>
                </a:cubicBezTo>
                <a:lnTo>
                  <a:pt x="26811" y="9043"/>
                </a:lnTo>
                <a:lnTo>
                  <a:pt x="268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23"/>
          <p:cNvSpPr/>
          <p:nvPr/>
        </p:nvSpPr>
        <p:spPr>
          <a:xfrm>
            <a:off x="7582567" y="176508"/>
            <a:ext cx="351528" cy="352348"/>
          </a:xfrm>
          <a:custGeom>
            <a:avLst/>
            <a:gdLst/>
            <a:ahLst/>
            <a:cxnLst/>
            <a:rect l="l" t="t" r="r" b="b"/>
            <a:pathLst>
              <a:path w="9002" h="9023" extrusionOk="0">
                <a:moveTo>
                  <a:pt x="4461" y="1"/>
                </a:moveTo>
                <a:cubicBezTo>
                  <a:pt x="1996" y="1"/>
                  <a:pt x="1" y="2027"/>
                  <a:pt x="1" y="4512"/>
                </a:cubicBezTo>
                <a:lnTo>
                  <a:pt x="1" y="4522"/>
                </a:lnTo>
                <a:cubicBezTo>
                  <a:pt x="1" y="7006"/>
                  <a:pt x="1996" y="9023"/>
                  <a:pt x="4461" y="9023"/>
                </a:cubicBezTo>
                <a:lnTo>
                  <a:pt x="4532" y="9023"/>
                </a:lnTo>
                <a:cubicBezTo>
                  <a:pt x="6996" y="9023"/>
                  <a:pt x="9002" y="7006"/>
                  <a:pt x="9002" y="4522"/>
                </a:cubicBezTo>
                <a:lnTo>
                  <a:pt x="9002" y="4512"/>
                </a:lnTo>
                <a:cubicBezTo>
                  <a:pt x="9002" y="2017"/>
                  <a:pt x="6996" y="1"/>
                  <a:pt x="45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/>
          <p:nvPr/>
        </p:nvSpPr>
        <p:spPr>
          <a:xfrm rot="-5400000" flipH="1">
            <a:off x="90" y="3704624"/>
            <a:ext cx="385883" cy="386051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"/>
          <p:cNvSpPr/>
          <p:nvPr/>
        </p:nvSpPr>
        <p:spPr>
          <a:xfrm rot="10800000" flipH="1">
            <a:off x="113" y="3318741"/>
            <a:ext cx="385837" cy="386096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"/>
          <p:cNvSpPr/>
          <p:nvPr/>
        </p:nvSpPr>
        <p:spPr>
          <a:xfrm rot="-5400000" flipH="1">
            <a:off x="375765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"/>
          <p:cNvSpPr/>
          <p:nvPr/>
        </p:nvSpPr>
        <p:spPr>
          <a:xfrm rot="-5400000" flipH="1">
            <a:off x="43699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"/>
          <p:cNvSpPr/>
          <p:nvPr/>
        </p:nvSpPr>
        <p:spPr>
          <a:xfrm rot="-5400000" flipH="1">
            <a:off x="49822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4"/>
          <p:cNvSpPr/>
          <p:nvPr/>
        </p:nvSpPr>
        <p:spPr>
          <a:xfrm rot="-5400000" flipH="1">
            <a:off x="55945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"/>
          <p:cNvSpPr/>
          <p:nvPr/>
        </p:nvSpPr>
        <p:spPr>
          <a:xfrm rot="-5400000" flipH="1">
            <a:off x="620706" y="4768231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"/>
          <p:cNvSpPr/>
          <p:nvPr/>
        </p:nvSpPr>
        <p:spPr>
          <a:xfrm rot="-5400000" flipH="1">
            <a:off x="68195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/>
          <p:nvPr/>
        </p:nvSpPr>
        <p:spPr>
          <a:xfrm rot="-5400000" flipH="1">
            <a:off x="743187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"/>
          <p:cNvSpPr/>
          <p:nvPr/>
        </p:nvSpPr>
        <p:spPr>
          <a:xfrm rot="-5400000" flipH="1">
            <a:off x="804222" y="4768446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"/>
          <p:cNvSpPr/>
          <p:nvPr/>
        </p:nvSpPr>
        <p:spPr>
          <a:xfrm rot="-5400000" flipH="1">
            <a:off x="865257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4"/>
          <p:cNvSpPr/>
          <p:nvPr/>
        </p:nvSpPr>
        <p:spPr>
          <a:xfrm rot="-5400000" flipH="1">
            <a:off x="926683" y="4768446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4"/>
          <p:cNvSpPr/>
          <p:nvPr/>
        </p:nvSpPr>
        <p:spPr>
          <a:xfrm rot="-5400000" flipH="1">
            <a:off x="987718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4"/>
          <p:cNvSpPr/>
          <p:nvPr/>
        </p:nvSpPr>
        <p:spPr>
          <a:xfrm rot="-5400000" flipH="1">
            <a:off x="1048948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"/>
          <p:cNvSpPr/>
          <p:nvPr/>
        </p:nvSpPr>
        <p:spPr>
          <a:xfrm rot="-5400000" flipH="1">
            <a:off x="338332" y="4068874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5" y="14002"/>
                </a:lnTo>
                <a:lnTo>
                  <a:pt x="78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4"/>
          <p:cNvSpPr/>
          <p:nvPr/>
        </p:nvSpPr>
        <p:spPr>
          <a:xfrm rot="-5400000" flipH="1">
            <a:off x="338332" y="4005908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4"/>
          <p:cNvSpPr/>
          <p:nvPr/>
        </p:nvSpPr>
        <p:spPr>
          <a:xfrm rot="-5400000" flipH="1">
            <a:off x="338332" y="3942942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4"/>
          <p:cNvSpPr/>
          <p:nvPr/>
        </p:nvSpPr>
        <p:spPr>
          <a:xfrm rot="-5400000" flipH="1">
            <a:off x="338332" y="3879977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4"/>
          <p:cNvSpPr/>
          <p:nvPr/>
        </p:nvSpPr>
        <p:spPr>
          <a:xfrm rot="-5400000" flipH="1">
            <a:off x="338332" y="3817011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 rot="-5400000" flipH="1">
            <a:off x="338332" y="3754045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"/>
          <p:cNvSpPr/>
          <p:nvPr/>
        </p:nvSpPr>
        <p:spPr>
          <a:xfrm rot="-5400000" flipH="1">
            <a:off x="1416350" y="4431074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"/>
          <p:cNvSpPr/>
          <p:nvPr/>
        </p:nvSpPr>
        <p:spPr>
          <a:xfrm rot="-5400000" flipH="1">
            <a:off x="1382552" y="4431991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"/>
          <p:cNvSpPr/>
          <p:nvPr/>
        </p:nvSpPr>
        <p:spPr>
          <a:xfrm rot="-5400000" flipH="1">
            <a:off x="1538420" y="4552363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4"/>
          <p:cNvSpPr/>
          <p:nvPr/>
        </p:nvSpPr>
        <p:spPr>
          <a:xfrm rot="-5400000" flipH="1">
            <a:off x="184733" y="4607404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"/>
          <p:cNvSpPr/>
          <p:nvPr/>
        </p:nvSpPr>
        <p:spPr>
          <a:xfrm rot="-5400000" flipH="1">
            <a:off x="255511" y="4558103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4"/>
          <p:cNvSpPr/>
          <p:nvPr/>
        </p:nvSpPr>
        <p:spPr>
          <a:xfrm rot="-5400000" flipH="1">
            <a:off x="338804" y="4535650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4"/>
          <p:cNvSpPr/>
          <p:nvPr/>
        </p:nvSpPr>
        <p:spPr>
          <a:xfrm rot="-5400000" flipH="1">
            <a:off x="424695" y="454320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"/>
          <p:cNvSpPr/>
          <p:nvPr/>
        </p:nvSpPr>
        <p:spPr>
          <a:xfrm rot="-5400000" flipH="1">
            <a:off x="503029" y="4579796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4"/>
          <p:cNvSpPr/>
          <p:nvPr/>
        </p:nvSpPr>
        <p:spPr>
          <a:xfrm rot="-5400000" flipH="1">
            <a:off x="502814" y="4640850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4"/>
          <p:cNvSpPr/>
          <p:nvPr/>
        </p:nvSpPr>
        <p:spPr>
          <a:xfrm rot="-5400000" flipH="1">
            <a:off x="424695" y="4718970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4"/>
          <p:cNvSpPr/>
          <p:nvPr/>
        </p:nvSpPr>
        <p:spPr>
          <a:xfrm rot="-5400000" flipH="1">
            <a:off x="338804" y="4804860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4"/>
          <p:cNvSpPr/>
          <p:nvPr/>
        </p:nvSpPr>
        <p:spPr>
          <a:xfrm rot="-5400000" flipH="1">
            <a:off x="255315" y="4888349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4"/>
          <p:cNvSpPr/>
          <p:nvPr/>
        </p:nvSpPr>
        <p:spPr>
          <a:xfrm rot="-5400000" flipH="1">
            <a:off x="184733" y="4958932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4"/>
          <p:cNvSpPr/>
          <p:nvPr/>
        </p:nvSpPr>
        <p:spPr>
          <a:xfrm rot="-5400000" flipH="1">
            <a:off x="135022" y="4888134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4"/>
          <p:cNvSpPr/>
          <p:nvPr/>
        </p:nvSpPr>
        <p:spPr>
          <a:xfrm rot="-5400000" flipH="1">
            <a:off x="112763" y="4804646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4"/>
          <p:cNvSpPr/>
          <p:nvPr/>
        </p:nvSpPr>
        <p:spPr>
          <a:xfrm rot="-5400000" flipH="1">
            <a:off x="120320" y="4718755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4"/>
          <p:cNvSpPr/>
          <p:nvPr/>
        </p:nvSpPr>
        <p:spPr>
          <a:xfrm rot="-5400000" flipH="1">
            <a:off x="156695" y="4640636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4"/>
          <p:cNvSpPr/>
          <p:nvPr/>
        </p:nvSpPr>
        <p:spPr>
          <a:xfrm rot="-5400000" flipH="1">
            <a:off x="156909" y="4579581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4"/>
          <p:cNvSpPr/>
          <p:nvPr/>
        </p:nvSpPr>
        <p:spPr>
          <a:xfrm rot="-5400000" flipH="1">
            <a:off x="156909" y="4579581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4"/>
          <p:cNvSpPr/>
          <p:nvPr/>
        </p:nvSpPr>
        <p:spPr>
          <a:xfrm rot="-5400000" flipH="1">
            <a:off x="120320" y="4542991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"/>
          <p:cNvSpPr/>
          <p:nvPr/>
        </p:nvSpPr>
        <p:spPr>
          <a:xfrm rot="-5400000" flipH="1">
            <a:off x="112763" y="4535435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"/>
          <p:cNvSpPr/>
          <p:nvPr/>
        </p:nvSpPr>
        <p:spPr>
          <a:xfrm rot="-5400000" flipH="1">
            <a:off x="135217" y="4557889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4"/>
          <p:cNvSpPr/>
          <p:nvPr/>
        </p:nvSpPr>
        <p:spPr>
          <a:xfrm rot="-5400000" flipH="1">
            <a:off x="2120757" y="4782980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4"/>
          <p:cNvSpPr/>
          <p:nvPr/>
        </p:nvSpPr>
        <p:spPr>
          <a:xfrm>
            <a:off x="8791684" y="352310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4"/>
          <p:cNvSpPr/>
          <p:nvPr/>
        </p:nvSpPr>
        <p:spPr>
          <a:xfrm>
            <a:off x="8791684" y="391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4"/>
          <p:cNvSpPr/>
          <p:nvPr/>
        </p:nvSpPr>
        <p:spPr>
          <a:xfrm>
            <a:off x="8439765" y="0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3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"/>
          <p:cNvSpPr/>
          <p:nvPr/>
        </p:nvSpPr>
        <p:spPr>
          <a:xfrm>
            <a:off x="7031388" y="4435025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5"/>
          <p:cNvSpPr/>
          <p:nvPr/>
        </p:nvSpPr>
        <p:spPr>
          <a:xfrm rot="5400000">
            <a:off x="6327199" y="4435025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5"/>
          <p:cNvSpPr/>
          <p:nvPr/>
        </p:nvSpPr>
        <p:spPr>
          <a:xfrm>
            <a:off x="7745974" y="396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0" y="1"/>
                </a:moveTo>
                <a:lnTo>
                  <a:pt x="0" y="18003"/>
                </a:lnTo>
                <a:cubicBezTo>
                  <a:pt x="4969" y="18003"/>
                  <a:pt x="9002" y="13971"/>
                  <a:pt x="9002" y="9002"/>
                </a:cubicBezTo>
                <a:cubicBezTo>
                  <a:pt x="9002" y="4033"/>
                  <a:pt x="496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"/>
          <p:cNvSpPr/>
          <p:nvPr/>
        </p:nvSpPr>
        <p:spPr>
          <a:xfrm>
            <a:off x="8099064" y="396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9002" y="1"/>
                </a:moveTo>
                <a:cubicBezTo>
                  <a:pt x="4033" y="1"/>
                  <a:pt x="0" y="4033"/>
                  <a:pt x="0" y="9002"/>
                </a:cubicBezTo>
                <a:cubicBezTo>
                  <a:pt x="0" y="13981"/>
                  <a:pt x="4033" y="18003"/>
                  <a:pt x="9002" y="18003"/>
                </a:cubicBezTo>
                <a:lnTo>
                  <a:pt x="90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5"/>
          <p:cNvSpPr/>
          <p:nvPr/>
        </p:nvSpPr>
        <p:spPr>
          <a:xfrm>
            <a:off x="8031078" y="284719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5"/>
          <p:cNvSpPr/>
          <p:nvPr/>
        </p:nvSpPr>
        <p:spPr>
          <a:xfrm>
            <a:off x="7880384" y="284719"/>
            <a:ext cx="134801" cy="134801"/>
          </a:xfrm>
          <a:custGeom>
            <a:avLst/>
            <a:gdLst/>
            <a:ahLst/>
            <a:cxnLst/>
            <a:rect l="l" t="t" r="r" b="b"/>
            <a:pathLst>
              <a:path w="345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77" y="2688"/>
                  <a:pt x="2688" y="2077"/>
                  <a:pt x="3452" y="1721"/>
                </a:cubicBezTo>
                <a:cubicBezTo>
                  <a:pt x="2688" y="1375"/>
                  <a:pt x="207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5"/>
          <p:cNvSpPr/>
          <p:nvPr/>
        </p:nvSpPr>
        <p:spPr>
          <a:xfrm>
            <a:off x="8179390" y="284719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5"/>
          <p:cNvSpPr/>
          <p:nvPr/>
        </p:nvSpPr>
        <p:spPr>
          <a:xfrm>
            <a:off x="8448977" y="704194"/>
            <a:ext cx="704618" cy="704618"/>
          </a:xfrm>
          <a:custGeom>
            <a:avLst/>
            <a:gdLst/>
            <a:ahLst/>
            <a:cxnLst/>
            <a:rect l="l" t="t" r="r" b="b"/>
            <a:pathLst>
              <a:path w="18044" h="18044" extrusionOk="0">
                <a:moveTo>
                  <a:pt x="0" y="0"/>
                </a:moveTo>
                <a:lnTo>
                  <a:pt x="0" y="18044"/>
                </a:lnTo>
                <a:lnTo>
                  <a:pt x="18044" y="18044"/>
                </a:lnTo>
                <a:lnTo>
                  <a:pt x="1804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"/>
          <p:cNvSpPr/>
          <p:nvPr/>
        </p:nvSpPr>
        <p:spPr>
          <a:xfrm>
            <a:off x="9017584" y="12886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57"/>
                  <a:pt x="0" y="805"/>
                </a:cubicBezTo>
                <a:cubicBezTo>
                  <a:pt x="0" y="1243"/>
                  <a:pt x="367" y="1609"/>
                  <a:pt x="805" y="1609"/>
                </a:cubicBezTo>
                <a:cubicBezTo>
                  <a:pt x="1253" y="1609"/>
                  <a:pt x="1609" y="1243"/>
                  <a:pt x="1609" y="805"/>
                </a:cubicBezTo>
                <a:cubicBezTo>
                  <a:pt x="1609" y="35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5"/>
          <p:cNvSpPr/>
          <p:nvPr/>
        </p:nvSpPr>
        <p:spPr>
          <a:xfrm>
            <a:off x="9017584" y="1183337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67" y="0"/>
                  <a:pt x="0" y="357"/>
                  <a:pt x="0" y="805"/>
                </a:cubicBezTo>
                <a:cubicBezTo>
                  <a:pt x="0" y="1242"/>
                  <a:pt x="367" y="1609"/>
                  <a:pt x="805" y="1609"/>
                </a:cubicBezTo>
                <a:cubicBezTo>
                  <a:pt x="1253" y="1609"/>
                  <a:pt x="1609" y="1242"/>
                  <a:pt x="1609" y="805"/>
                </a:cubicBezTo>
                <a:cubicBezTo>
                  <a:pt x="1609" y="35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5"/>
          <p:cNvSpPr/>
          <p:nvPr/>
        </p:nvSpPr>
        <p:spPr>
          <a:xfrm>
            <a:off x="9017584" y="1077551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5"/>
          <p:cNvSpPr/>
          <p:nvPr/>
        </p:nvSpPr>
        <p:spPr>
          <a:xfrm>
            <a:off x="9017584" y="9721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67" y="0"/>
                  <a:pt x="0" y="367"/>
                  <a:pt x="0" y="805"/>
                </a:cubicBezTo>
                <a:cubicBezTo>
                  <a:pt x="0" y="1253"/>
                  <a:pt x="36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5"/>
          <p:cNvSpPr/>
          <p:nvPr/>
        </p:nvSpPr>
        <p:spPr>
          <a:xfrm>
            <a:off x="9017584" y="866837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67" y="0"/>
                  <a:pt x="0" y="356"/>
                  <a:pt x="0" y="804"/>
                </a:cubicBezTo>
                <a:cubicBezTo>
                  <a:pt x="0" y="1252"/>
                  <a:pt x="36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5"/>
          <p:cNvSpPr/>
          <p:nvPr/>
        </p:nvSpPr>
        <p:spPr>
          <a:xfrm>
            <a:off x="9017584" y="761441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5"/>
          <p:cNvSpPr/>
          <p:nvPr/>
        </p:nvSpPr>
        <p:spPr>
          <a:xfrm>
            <a:off x="8893912" y="12886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09" y="1243"/>
                  <a:pt x="1609" y="805"/>
                </a:cubicBezTo>
                <a:cubicBezTo>
                  <a:pt x="1609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5"/>
          <p:cNvSpPr/>
          <p:nvPr/>
        </p:nvSpPr>
        <p:spPr>
          <a:xfrm>
            <a:off x="8893912" y="1183337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09" y="1242"/>
                  <a:pt x="1609" y="805"/>
                </a:cubicBezTo>
                <a:cubicBezTo>
                  <a:pt x="1609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5"/>
          <p:cNvSpPr/>
          <p:nvPr/>
        </p:nvSpPr>
        <p:spPr>
          <a:xfrm>
            <a:off x="8893912" y="1077551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5"/>
          <p:cNvSpPr/>
          <p:nvPr/>
        </p:nvSpPr>
        <p:spPr>
          <a:xfrm>
            <a:off x="8893912" y="9721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9" y="1253"/>
                  <a:pt x="1609" y="805"/>
                </a:cubicBezTo>
                <a:cubicBezTo>
                  <a:pt x="1609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5"/>
          <p:cNvSpPr/>
          <p:nvPr/>
        </p:nvSpPr>
        <p:spPr>
          <a:xfrm>
            <a:off x="8893912" y="866837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9" y="1252"/>
                  <a:pt x="1609" y="804"/>
                </a:cubicBezTo>
                <a:cubicBezTo>
                  <a:pt x="1609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5"/>
          <p:cNvSpPr/>
          <p:nvPr/>
        </p:nvSpPr>
        <p:spPr>
          <a:xfrm>
            <a:off x="8893912" y="761441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5"/>
          <p:cNvSpPr/>
          <p:nvPr/>
        </p:nvSpPr>
        <p:spPr>
          <a:xfrm>
            <a:off x="8769850" y="12886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53" y="1609"/>
                  <a:pt x="1609" y="1243"/>
                  <a:pt x="1609" y="805"/>
                </a:cubicBezTo>
                <a:cubicBezTo>
                  <a:pt x="1609" y="35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5"/>
          <p:cNvSpPr/>
          <p:nvPr/>
        </p:nvSpPr>
        <p:spPr>
          <a:xfrm>
            <a:off x="8769850" y="1183337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53" y="1609"/>
                  <a:pt x="1609" y="1242"/>
                  <a:pt x="1609" y="805"/>
                </a:cubicBezTo>
                <a:cubicBezTo>
                  <a:pt x="1609" y="35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5"/>
          <p:cNvSpPr/>
          <p:nvPr/>
        </p:nvSpPr>
        <p:spPr>
          <a:xfrm>
            <a:off x="8769850" y="1077551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5"/>
          <p:cNvSpPr/>
          <p:nvPr/>
        </p:nvSpPr>
        <p:spPr>
          <a:xfrm>
            <a:off x="8769850" y="9721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5"/>
          <p:cNvSpPr/>
          <p:nvPr/>
        </p:nvSpPr>
        <p:spPr>
          <a:xfrm>
            <a:off x="8769850" y="866837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5"/>
          <p:cNvSpPr/>
          <p:nvPr/>
        </p:nvSpPr>
        <p:spPr>
          <a:xfrm>
            <a:off x="8769850" y="761441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5"/>
          <p:cNvSpPr/>
          <p:nvPr/>
        </p:nvSpPr>
        <p:spPr>
          <a:xfrm>
            <a:off x="8646179" y="1288694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00" y="1243"/>
                  <a:pt x="1600" y="805"/>
                </a:cubicBezTo>
                <a:cubicBezTo>
                  <a:pt x="160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5"/>
          <p:cNvSpPr/>
          <p:nvPr/>
        </p:nvSpPr>
        <p:spPr>
          <a:xfrm>
            <a:off x="8646179" y="1183337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00" y="1242"/>
                  <a:pt x="1600" y="805"/>
                </a:cubicBezTo>
                <a:cubicBezTo>
                  <a:pt x="160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5"/>
          <p:cNvSpPr/>
          <p:nvPr/>
        </p:nvSpPr>
        <p:spPr>
          <a:xfrm>
            <a:off x="8646179" y="1077551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5"/>
          <p:cNvSpPr/>
          <p:nvPr/>
        </p:nvSpPr>
        <p:spPr>
          <a:xfrm>
            <a:off x="8646179" y="972194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0" y="1253"/>
                  <a:pt x="1600" y="805"/>
                </a:cubicBezTo>
                <a:cubicBezTo>
                  <a:pt x="160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5"/>
          <p:cNvSpPr/>
          <p:nvPr/>
        </p:nvSpPr>
        <p:spPr>
          <a:xfrm>
            <a:off x="8646179" y="866837"/>
            <a:ext cx="62480" cy="62831"/>
          </a:xfrm>
          <a:custGeom>
            <a:avLst/>
            <a:gdLst/>
            <a:ahLst/>
            <a:cxnLst/>
            <a:rect l="l" t="t" r="r" b="b"/>
            <a:pathLst>
              <a:path w="160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0" y="1252"/>
                  <a:pt x="1600" y="804"/>
                </a:cubicBezTo>
                <a:cubicBezTo>
                  <a:pt x="160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5"/>
          <p:cNvSpPr/>
          <p:nvPr/>
        </p:nvSpPr>
        <p:spPr>
          <a:xfrm>
            <a:off x="8646179" y="761441"/>
            <a:ext cx="62480" cy="62871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5"/>
          <p:cNvSpPr/>
          <p:nvPr/>
        </p:nvSpPr>
        <p:spPr>
          <a:xfrm>
            <a:off x="8522117" y="12886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10" y="1243"/>
                  <a:pt x="1610" y="805"/>
                </a:cubicBezTo>
                <a:cubicBezTo>
                  <a:pt x="161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5"/>
          <p:cNvSpPr/>
          <p:nvPr/>
        </p:nvSpPr>
        <p:spPr>
          <a:xfrm>
            <a:off x="8522117" y="1183337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10" y="1242"/>
                  <a:pt x="1610" y="805"/>
                </a:cubicBezTo>
                <a:cubicBezTo>
                  <a:pt x="161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5"/>
          <p:cNvSpPr/>
          <p:nvPr/>
        </p:nvSpPr>
        <p:spPr>
          <a:xfrm>
            <a:off x="8522117" y="1077551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5"/>
          <p:cNvSpPr/>
          <p:nvPr/>
        </p:nvSpPr>
        <p:spPr>
          <a:xfrm>
            <a:off x="8522117" y="9721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10" y="1253"/>
                  <a:pt x="1610" y="805"/>
                </a:cubicBezTo>
                <a:cubicBezTo>
                  <a:pt x="161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5"/>
          <p:cNvSpPr/>
          <p:nvPr/>
        </p:nvSpPr>
        <p:spPr>
          <a:xfrm>
            <a:off x="8522117" y="866837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10" y="1252"/>
                  <a:pt x="1610" y="804"/>
                </a:cubicBezTo>
                <a:cubicBezTo>
                  <a:pt x="161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5"/>
          <p:cNvSpPr/>
          <p:nvPr/>
        </p:nvSpPr>
        <p:spPr>
          <a:xfrm>
            <a:off x="8522117" y="761441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5"/>
          <p:cNvSpPr/>
          <p:nvPr/>
        </p:nvSpPr>
        <p:spPr>
          <a:xfrm rot="10800000">
            <a:off x="8448585" y="4433583"/>
            <a:ext cx="704228" cy="704228"/>
          </a:xfrm>
          <a:custGeom>
            <a:avLst/>
            <a:gdLst/>
            <a:ahLst/>
            <a:cxnLst/>
            <a:rect l="l" t="t" r="r" b="b"/>
            <a:pathLst>
              <a:path w="18034" h="18034" extrusionOk="0">
                <a:moveTo>
                  <a:pt x="0" y="0"/>
                </a:moveTo>
                <a:lnTo>
                  <a:pt x="0" y="18033"/>
                </a:lnTo>
                <a:lnTo>
                  <a:pt x="18033" y="18033"/>
                </a:ln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5"/>
          <p:cNvSpPr/>
          <p:nvPr/>
        </p:nvSpPr>
        <p:spPr>
          <a:xfrm rot="10800000">
            <a:off x="8448585" y="4433192"/>
            <a:ext cx="352348" cy="352309"/>
          </a:xfrm>
          <a:custGeom>
            <a:avLst/>
            <a:gdLst/>
            <a:ahLst/>
            <a:cxnLst/>
            <a:rect l="l" t="t" r="r" b="b"/>
            <a:pathLst>
              <a:path w="9023" h="9022" extrusionOk="0">
                <a:moveTo>
                  <a:pt x="1060" y="0"/>
                </a:moveTo>
                <a:cubicBezTo>
                  <a:pt x="479" y="0"/>
                  <a:pt x="1" y="468"/>
                  <a:pt x="1" y="1059"/>
                </a:cubicBezTo>
                <a:lnTo>
                  <a:pt x="1" y="7953"/>
                </a:lnTo>
                <a:cubicBezTo>
                  <a:pt x="1" y="8543"/>
                  <a:pt x="479" y="9022"/>
                  <a:pt x="1060" y="9022"/>
                </a:cubicBezTo>
                <a:lnTo>
                  <a:pt x="7953" y="9022"/>
                </a:lnTo>
                <a:cubicBezTo>
                  <a:pt x="8544" y="9022"/>
                  <a:pt x="9022" y="8543"/>
                  <a:pt x="9022" y="7953"/>
                </a:cubicBezTo>
                <a:lnTo>
                  <a:pt x="9022" y="1059"/>
                </a:lnTo>
                <a:cubicBezTo>
                  <a:pt x="9022" y="468"/>
                  <a:pt x="8544" y="0"/>
                  <a:pt x="795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5"/>
          <p:cNvSpPr/>
          <p:nvPr/>
        </p:nvSpPr>
        <p:spPr>
          <a:xfrm rot="10800000">
            <a:off x="8801675" y="4786282"/>
            <a:ext cx="351138" cy="351528"/>
          </a:xfrm>
          <a:custGeom>
            <a:avLst/>
            <a:gdLst/>
            <a:ahLst/>
            <a:cxnLst/>
            <a:rect l="l" t="t" r="r" b="b"/>
            <a:pathLst>
              <a:path w="8992" h="9002" extrusionOk="0">
                <a:moveTo>
                  <a:pt x="0" y="0"/>
                </a:moveTo>
                <a:lnTo>
                  <a:pt x="0" y="9002"/>
                </a:lnTo>
                <a:lnTo>
                  <a:pt x="7046" y="9002"/>
                </a:lnTo>
                <a:cubicBezTo>
                  <a:pt x="8116" y="9002"/>
                  <a:pt x="8991" y="8126"/>
                  <a:pt x="8991" y="7057"/>
                </a:cubicBezTo>
                <a:lnTo>
                  <a:pt x="899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8448563" y="3728594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/>
          <p:nvPr/>
        </p:nvSpPr>
        <p:spPr>
          <a:xfrm>
            <a:off x="8414785" y="3729492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5"/>
          <p:cNvSpPr/>
          <p:nvPr/>
        </p:nvSpPr>
        <p:spPr>
          <a:xfrm>
            <a:off x="8569853" y="3850664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5"/>
          <p:cNvSpPr/>
          <p:nvPr/>
        </p:nvSpPr>
        <p:spPr>
          <a:xfrm>
            <a:off x="8459401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5"/>
          <p:cNvSpPr/>
          <p:nvPr/>
        </p:nvSpPr>
        <p:spPr>
          <a:xfrm>
            <a:off x="8480879" y="352716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5"/>
          <p:cNvSpPr/>
          <p:nvPr/>
        </p:nvSpPr>
        <p:spPr>
          <a:xfrm>
            <a:off x="8541719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5"/>
          <p:cNvSpPr/>
          <p:nvPr/>
        </p:nvSpPr>
        <p:spPr>
          <a:xfrm>
            <a:off x="8635166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5"/>
          <p:cNvSpPr/>
          <p:nvPr/>
        </p:nvSpPr>
        <p:spPr>
          <a:xfrm>
            <a:off x="8750090" y="352716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5"/>
          <p:cNvSpPr/>
          <p:nvPr/>
        </p:nvSpPr>
        <p:spPr>
          <a:xfrm>
            <a:off x="8810930" y="352716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5"/>
          <p:cNvSpPr/>
          <p:nvPr/>
        </p:nvSpPr>
        <p:spPr>
          <a:xfrm>
            <a:off x="8810930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5"/>
          <p:cNvSpPr/>
          <p:nvPr/>
        </p:nvSpPr>
        <p:spPr>
          <a:xfrm>
            <a:off x="8810930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5"/>
          <p:cNvSpPr/>
          <p:nvPr/>
        </p:nvSpPr>
        <p:spPr>
          <a:xfrm>
            <a:off x="8810930" y="352716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5"/>
          <p:cNvSpPr/>
          <p:nvPr/>
        </p:nvSpPr>
        <p:spPr>
          <a:xfrm>
            <a:off x="8810930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5"/>
          <p:cNvSpPr/>
          <p:nvPr/>
        </p:nvSpPr>
        <p:spPr>
          <a:xfrm>
            <a:off x="8810930" y="232208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5"/>
          <p:cNvSpPr/>
          <p:nvPr/>
        </p:nvSpPr>
        <p:spPr>
          <a:xfrm>
            <a:off x="8810930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5"/>
          <p:cNvSpPr/>
          <p:nvPr/>
        </p:nvSpPr>
        <p:spPr>
          <a:xfrm>
            <a:off x="8810930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5"/>
          <p:cNvSpPr/>
          <p:nvPr/>
        </p:nvSpPr>
        <p:spPr>
          <a:xfrm>
            <a:off x="8810930" y="6382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5"/>
          <p:cNvSpPr/>
          <p:nvPr/>
        </p:nvSpPr>
        <p:spPr>
          <a:xfrm>
            <a:off x="8750090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1025" cap="flat" cmpd="sng">
            <a:solidFill>
              <a:srgbClr val="262B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5"/>
          <p:cNvSpPr/>
          <p:nvPr/>
        </p:nvSpPr>
        <p:spPr>
          <a:xfrm>
            <a:off x="8750090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5"/>
          <p:cNvSpPr/>
          <p:nvPr/>
        </p:nvSpPr>
        <p:spPr>
          <a:xfrm>
            <a:off x="8635166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5"/>
          <p:cNvSpPr/>
          <p:nvPr/>
        </p:nvSpPr>
        <p:spPr>
          <a:xfrm>
            <a:off x="8541719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5"/>
          <p:cNvSpPr/>
          <p:nvPr/>
        </p:nvSpPr>
        <p:spPr>
          <a:xfrm>
            <a:off x="8480879" y="232208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5"/>
          <p:cNvSpPr/>
          <p:nvPr/>
        </p:nvSpPr>
        <p:spPr>
          <a:xfrm rot="5400000">
            <a:off x="8623419" y="3200116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5"/>
          <p:cNvSpPr/>
          <p:nvPr/>
        </p:nvSpPr>
        <p:spPr>
          <a:xfrm rot="5400000" flipH="1">
            <a:off x="7745584" y="704387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5"/>
          <p:cNvSpPr/>
          <p:nvPr/>
        </p:nvSpPr>
        <p:spPr>
          <a:xfrm rot="5400000" flipH="1">
            <a:off x="8097874" y="704758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5"/>
          <p:cNvSpPr/>
          <p:nvPr/>
        </p:nvSpPr>
        <p:spPr>
          <a:xfrm rot="5400000" flipH="1">
            <a:off x="8098264" y="1056676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5"/>
          <p:cNvSpPr/>
          <p:nvPr/>
        </p:nvSpPr>
        <p:spPr>
          <a:xfrm>
            <a:off x="7735577" y="4435025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5"/>
          <p:cNvSpPr/>
          <p:nvPr/>
        </p:nvSpPr>
        <p:spPr>
          <a:xfrm>
            <a:off x="7735577" y="449625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5"/>
          <p:cNvSpPr/>
          <p:nvPr/>
        </p:nvSpPr>
        <p:spPr>
          <a:xfrm>
            <a:off x="7735577" y="455748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5"/>
          <p:cNvSpPr/>
          <p:nvPr/>
        </p:nvSpPr>
        <p:spPr>
          <a:xfrm>
            <a:off x="7735577" y="461871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5"/>
          <p:cNvSpPr/>
          <p:nvPr/>
        </p:nvSpPr>
        <p:spPr>
          <a:xfrm>
            <a:off x="7735577" y="467994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5"/>
          <p:cNvSpPr/>
          <p:nvPr/>
        </p:nvSpPr>
        <p:spPr>
          <a:xfrm>
            <a:off x="7735577" y="474117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5"/>
          <p:cNvSpPr/>
          <p:nvPr/>
        </p:nvSpPr>
        <p:spPr>
          <a:xfrm>
            <a:off x="7735577" y="480244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5"/>
          <p:cNvSpPr/>
          <p:nvPr/>
        </p:nvSpPr>
        <p:spPr>
          <a:xfrm>
            <a:off x="7735577" y="486367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5"/>
          <p:cNvSpPr/>
          <p:nvPr/>
        </p:nvSpPr>
        <p:spPr>
          <a:xfrm>
            <a:off x="7735577" y="492490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5"/>
          <p:cNvSpPr/>
          <p:nvPr/>
        </p:nvSpPr>
        <p:spPr>
          <a:xfrm>
            <a:off x="7735577" y="498613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5"/>
          <p:cNvSpPr/>
          <p:nvPr/>
        </p:nvSpPr>
        <p:spPr>
          <a:xfrm>
            <a:off x="7735577" y="504736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5"/>
          <p:cNvSpPr/>
          <p:nvPr/>
        </p:nvSpPr>
        <p:spPr>
          <a:xfrm>
            <a:off x="7735577" y="5108989"/>
            <a:ext cx="704228" cy="30264"/>
          </a:xfrm>
          <a:custGeom>
            <a:avLst/>
            <a:gdLst/>
            <a:ahLst/>
            <a:cxnLst/>
            <a:rect l="l" t="t" r="r" b="b"/>
            <a:pathLst>
              <a:path w="18034" h="775" extrusionOk="0">
                <a:moveTo>
                  <a:pt x="1" y="1"/>
                </a:moveTo>
                <a:lnTo>
                  <a:pt x="1" y="774"/>
                </a:lnTo>
                <a:lnTo>
                  <a:pt x="18034" y="774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5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5"/>
          <p:cNvSpPr/>
          <p:nvPr/>
        </p:nvSpPr>
        <p:spPr>
          <a:xfrm>
            <a:off x="7034887" y="-4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5"/>
          <p:cNvSpPr/>
          <p:nvPr/>
        </p:nvSpPr>
        <p:spPr>
          <a:xfrm>
            <a:off x="7034887" y="6122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5"/>
          <p:cNvSpPr/>
          <p:nvPr/>
        </p:nvSpPr>
        <p:spPr>
          <a:xfrm>
            <a:off x="7034887" y="12245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5"/>
          <p:cNvSpPr/>
          <p:nvPr/>
        </p:nvSpPr>
        <p:spPr>
          <a:xfrm>
            <a:off x="7034887" y="1836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5"/>
          <p:cNvSpPr/>
          <p:nvPr/>
        </p:nvSpPr>
        <p:spPr>
          <a:xfrm>
            <a:off x="7034887" y="244917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5"/>
          <p:cNvSpPr/>
          <p:nvPr/>
        </p:nvSpPr>
        <p:spPr>
          <a:xfrm>
            <a:off x="7383659" y="4787531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060" y="1"/>
                </a:moveTo>
                <a:cubicBezTo>
                  <a:pt x="469" y="1"/>
                  <a:pt x="1" y="469"/>
                  <a:pt x="1" y="1060"/>
                </a:cubicBezTo>
                <a:lnTo>
                  <a:pt x="1" y="7953"/>
                </a:lnTo>
                <a:cubicBezTo>
                  <a:pt x="1" y="8544"/>
                  <a:pt x="469" y="9012"/>
                  <a:pt x="1060" y="9012"/>
                </a:cubicBezTo>
                <a:lnTo>
                  <a:pt x="7953" y="9012"/>
                </a:lnTo>
                <a:cubicBezTo>
                  <a:pt x="8544" y="9012"/>
                  <a:pt x="9012" y="8544"/>
                  <a:pt x="9012" y="7953"/>
                </a:cubicBezTo>
                <a:lnTo>
                  <a:pt x="9012" y="1060"/>
                </a:lnTo>
                <a:cubicBezTo>
                  <a:pt x="9012" y="469"/>
                  <a:pt x="8544" y="1"/>
                  <a:pt x="79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5"/>
          <p:cNvSpPr txBox="1">
            <a:spLocks noGrp="1"/>
          </p:cNvSpPr>
          <p:nvPr>
            <p:ph type="subTitle" idx="1"/>
          </p:nvPr>
        </p:nvSpPr>
        <p:spPr>
          <a:xfrm>
            <a:off x="4178970" y="2421749"/>
            <a:ext cx="2945100" cy="13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5"/>
          <p:cNvSpPr txBox="1">
            <a:spLocks noGrp="1"/>
          </p:cNvSpPr>
          <p:nvPr>
            <p:ph type="subTitle" idx="2"/>
          </p:nvPr>
        </p:nvSpPr>
        <p:spPr>
          <a:xfrm>
            <a:off x="713225" y="2421749"/>
            <a:ext cx="2945100" cy="13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5"/>
          <p:cNvSpPr txBox="1">
            <a:spLocks noGrp="1"/>
          </p:cNvSpPr>
          <p:nvPr>
            <p:ph type="subTitle" idx="3"/>
          </p:nvPr>
        </p:nvSpPr>
        <p:spPr>
          <a:xfrm>
            <a:off x="713225" y="1997175"/>
            <a:ext cx="2945100" cy="4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247" name="Google Shape;247;p5"/>
          <p:cNvSpPr txBox="1">
            <a:spLocks noGrp="1"/>
          </p:cNvSpPr>
          <p:nvPr>
            <p:ph type="subTitle" idx="4"/>
          </p:nvPr>
        </p:nvSpPr>
        <p:spPr>
          <a:xfrm>
            <a:off x="4178970" y="1997175"/>
            <a:ext cx="2945100" cy="4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6"/>
          <p:cNvSpPr/>
          <p:nvPr/>
        </p:nvSpPr>
        <p:spPr>
          <a:xfrm>
            <a:off x="8791684" y="391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6"/>
          <p:cNvSpPr/>
          <p:nvPr/>
        </p:nvSpPr>
        <p:spPr>
          <a:xfrm>
            <a:off x="8439765" y="0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6"/>
          <p:cNvSpPr/>
          <p:nvPr/>
        </p:nvSpPr>
        <p:spPr>
          <a:xfrm>
            <a:off x="7735577" y="0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6"/>
          <p:cNvSpPr/>
          <p:nvPr/>
        </p:nvSpPr>
        <p:spPr>
          <a:xfrm>
            <a:off x="7735577" y="61231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6"/>
          <p:cNvSpPr/>
          <p:nvPr/>
        </p:nvSpPr>
        <p:spPr>
          <a:xfrm>
            <a:off x="7735577" y="122461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6"/>
          <p:cNvSpPr/>
          <p:nvPr/>
        </p:nvSpPr>
        <p:spPr>
          <a:xfrm>
            <a:off x="7735577" y="18369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6"/>
          <p:cNvSpPr/>
          <p:nvPr/>
        </p:nvSpPr>
        <p:spPr>
          <a:xfrm>
            <a:off x="7735577" y="24492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6"/>
          <p:cNvSpPr/>
          <p:nvPr/>
        </p:nvSpPr>
        <p:spPr>
          <a:xfrm>
            <a:off x="7735577" y="30615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6"/>
          <p:cNvSpPr/>
          <p:nvPr/>
        </p:nvSpPr>
        <p:spPr>
          <a:xfrm>
            <a:off x="7031388" y="0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6"/>
          <p:cNvSpPr/>
          <p:nvPr/>
        </p:nvSpPr>
        <p:spPr>
          <a:xfrm rot="-5400000">
            <a:off x="198" y="-1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6"/>
          <p:cNvSpPr/>
          <p:nvPr/>
        </p:nvSpPr>
        <p:spPr>
          <a:xfrm>
            <a:off x="8791684" y="352310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6"/>
          <p:cNvSpPr/>
          <p:nvPr/>
        </p:nvSpPr>
        <p:spPr>
          <a:xfrm>
            <a:off x="7735577" y="36742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6"/>
          <p:cNvSpPr/>
          <p:nvPr/>
        </p:nvSpPr>
        <p:spPr>
          <a:xfrm>
            <a:off x="7735577" y="42865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6"/>
          <p:cNvSpPr/>
          <p:nvPr/>
        </p:nvSpPr>
        <p:spPr>
          <a:xfrm>
            <a:off x="7735577" y="489883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6"/>
          <p:cNvSpPr/>
          <p:nvPr/>
        </p:nvSpPr>
        <p:spPr>
          <a:xfrm>
            <a:off x="7735577" y="551113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6"/>
          <p:cNvSpPr/>
          <p:nvPr/>
        </p:nvSpPr>
        <p:spPr>
          <a:xfrm>
            <a:off x="7735577" y="612344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6"/>
          <p:cNvSpPr/>
          <p:nvPr/>
        </p:nvSpPr>
        <p:spPr>
          <a:xfrm>
            <a:off x="7735577" y="673964"/>
            <a:ext cx="704228" cy="30264"/>
          </a:xfrm>
          <a:custGeom>
            <a:avLst/>
            <a:gdLst/>
            <a:ahLst/>
            <a:cxnLst/>
            <a:rect l="l" t="t" r="r" b="b"/>
            <a:pathLst>
              <a:path w="18034" h="775" extrusionOk="0">
                <a:moveTo>
                  <a:pt x="1" y="1"/>
                </a:moveTo>
                <a:lnTo>
                  <a:pt x="1" y="774"/>
                </a:lnTo>
                <a:lnTo>
                  <a:pt x="18034" y="774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6"/>
          <p:cNvSpPr/>
          <p:nvPr/>
        </p:nvSpPr>
        <p:spPr>
          <a:xfrm>
            <a:off x="7383659" y="352506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060" y="1"/>
                </a:moveTo>
                <a:cubicBezTo>
                  <a:pt x="469" y="1"/>
                  <a:pt x="1" y="469"/>
                  <a:pt x="1" y="1060"/>
                </a:cubicBezTo>
                <a:lnTo>
                  <a:pt x="1" y="7953"/>
                </a:lnTo>
                <a:cubicBezTo>
                  <a:pt x="1" y="8544"/>
                  <a:pt x="469" y="9012"/>
                  <a:pt x="1060" y="9012"/>
                </a:cubicBezTo>
                <a:lnTo>
                  <a:pt x="7953" y="9012"/>
                </a:lnTo>
                <a:cubicBezTo>
                  <a:pt x="8544" y="9012"/>
                  <a:pt x="9012" y="8544"/>
                  <a:pt x="9012" y="7953"/>
                </a:cubicBezTo>
                <a:lnTo>
                  <a:pt x="9012" y="1060"/>
                </a:lnTo>
                <a:cubicBezTo>
                  <a:pt x="9012" y="469"/>
                  <a:pt x="8544" y="1"/>
                  <a:pt x="79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7"/>
          <p:cNvSpPr/>
          <p:nvPr/>
        </p:nvSpPr>
        <p:spPr>
          <a:xfrm>
            <a:off x="8433598" y="70459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7"/>
          <p:cNvSpPr/>
          <p:nvPr/>
        </p:nvSpPr>
        <p:spPr>
          <a:xfrm>
            <a:off x="8433598" y="76582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7"/>
          <p:cNvSpPr/>
          <p:nvPr/>
        </p:nvSpPr>
        <p:spPr>
          <a:xfrm>
            <a:off x="8433598" y="82705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7"/>
          <p:cNvSpPr/>
          <p:nvPr/>
        </p:nvSpPr>
        <p:spPr>
          <a:xfrm>
            <a:off x="8433598" y="8882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7"/>
          <p:cNvSpPr/>
          <p:nvPr/>
        </p:nvSpPr>
        <p:spPr>
          <a:xfrm>
            <a:off x="8433598" y="949517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7"/>
          <p:cNvSpPr/>
          <p:nvPr/>
        </p:nvSpPr>
        <p:spPr>
          <a:xfrm>
            <a:off x="8433598" y="10107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7"/>
          <p:cNvSpPr/>
          <p:nvPr/>
        </p:nvSpPr>
        <p:spPr>
          <a:xfrm>
            <a:off x="8433598" y="107201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7"/>
          <p:cNvSpPr/>
          <p:nvPr/>
        </p:nvSpPr>
        <p:spPr>
          <a:xfrm>
            <a:off x="8433598" y="1133247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7"/>
          <p:cNvSpPr/>
          <p:nvPr/>
        </p:nvSpPr>
        <p:spPr>
          <a:xfrm>
            <a:off x="8433598" y="11940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7"/>
          <p:cNvSpPr/>
          <p:nvPr/>
        </p:nvSpPr>
        <p:spPr>
          <a:xfrm>
            <a:off x="8433598" y="1255708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7"/>
          <p:cNvSpPr/>
          <p:nvPr/>
        </p:nvSpPr>
        <p:spPr>
          <a:xfrm>
            <a:off x="8433598" y="131654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7"/>
          <p:cNvSpPr/>
          <p:nvPr/>
        </p:nvSpPr>
        <p:spPr>
          <a:xfrm>
            <a:off x="8433598" y="137777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7"/>
          <p:cNvSpPr/>
          <p:nvPr/>
        </p:nvSpPr>
        <p:spPr>
          <a:xfrm>
            <a:off x="8433207" y="1408394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7"/>
          <p:cNvSpPr/>
          <p:nvPr/>
        </p:nvSpPr>
        <p:spPr>
          <a:xfrm>
            <a:off x="8399429" y="1409292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7"/>
          <p:cNvSpPr/>
          <p:nvPr/>
        </p:nvSpPr>
        <p:spPr>
          <a:xfrm>
            <a:off x="8554497" y="1530464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7"/>
          <p:cNvSpPr/>
          <p:nvPr/>
        </p:nvSpPr>
        <p:spPr>
          <a:xfrm>
            <a:off x="8450800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7"/>
          <p:cNvSpPr/>
          <p:nvPr/>
        </p:nvSpPr>
        <p:spPr>
          <a:xfrm>
            <a:off x="8472278" y="352716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7"/>
          <p:cNvSpPr/>
          <p:nvPr/>
        </p:nvSpPr>
        <p:spPr>
          <a:xfrm>
            <a:off x="8533118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7"/>
          <p:cNvSpPr/>
          <p:nvPr/>
        </p:nvSpPr>
        <p:spPr>
          <a:xfrm>
            <a:off x="8626564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7"/>
          <p:cNvSpPr/>
          <p:nvPr/>
        </p:nvSpPr>
        <p:spPr>
          <a:xfrm>
            <a:off x="8741488" y="352716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7"/>
          <p:cNvSpPr/>
          <p:nvPr/>
        </p:nvSpPr>
        <p:spPr>
          <a:xfrm>
            <a:off x="8802328" y="352716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7"/>
          <p:cNvSpPr/>
          <p:nvPr/>
        </p:nvSpPr>
        <p:spPr>
          <a:xfrm>
            <a:off x="8802328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7"/>
          <p:cNvSpPr/>
          <p:nvPr/>
        </p:nvSpPr>
        <p:spPr>
          <a:xfrm>
            <a:off x="8802328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7"/>
          <p:cNvSpPr/>
          <p:nvPr/>
        </p:nvSpPr>
        <p:spPr>
          <a:xfrm>
            <a:off x="8802328" y="352716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7"/>
          <p:cNvSpPr/>
          <p:nvPr/>
        </p:nvSpPr>
        <p:spPr>
          <a:xfrm>
            <a:off x="8802328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7"/>
          <p:cNvSpPr/>
          <p:nvPr/>
        </p:nvSpPr>
        <p:spPr>
          <a:xfrm>
            <a:off x="8802328" y="232208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7"/>
          <p:cNvSpPr/>
          <p:nvPr/>
        </p:nvSpPr>
        <p:spPr>
          <a:xfrm>
            <a:off x="8802328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7"/>
          <p:cNvSpPr/>
          <p:nvPr/>
        </p:nvSpPr>
        <p:spPr>
          <a:xfrm>
            <a:off x="8802328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7"/>
          <p:cNvSpPr/>
          <p:nvPr/>
        </p:nvSpPr>
        <p:spPr>
          <a:xfrm>
            <a:off x="8802328" y="6382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7"/>
          <p:cNvSpPr/>
          <p:nvPr/>
        </p:nvSpPr>
        <p:spPr>
          <a:xfrm>
            <a:off x="8741488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1025" cap="flat" cmpd="sng">
            <a:solidFill>
              <a:srgbClr val="262B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7"/>
          <p:cNvSpPr/>
          <p:nvPr/>
        </p:nvSpPr>
        <p:spPr>
          <a:xfrm>
            <a:off x="8741488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7"/>
          <p:cNvSpPr/>
          <p:nvPr/>
        </p:nvSpPr>
        <p:spPr>
          <a:xfrm>
            <a:off x="8626564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7"/>
          <p:cNvSpPr/>
          <p:nvPr/>
        </p:nvSpPr>
        <p:spPr>
          <a:xfrm>
            <a:off x="8533118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7"/>
          <p:cNvSpPr/>
          <p:nvPr/>
        </p:nvSpPr>
        <p:spPr>
          <a:xfrm>
            <a:off x="8472278" y="232208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7"/>
          <p:cNvSpPr/>
          <p:nvPr/>
        </p:nvSpPr>
        <p:spPr>
          <a:xfrm>
            <a:off x="7728093" y="407"/>
            <a:ext cx="704618" cy="704228"/>
          </a:xfrm>
          <a:custGeom>
            <a:avLst/>
            <a:gdLst/>
            <a:ahLst/>
            <a:cxnLst/>
            <a:rect l="l" t="t" r="r" b="b"/>
            <a:pathLst>
              <a:path w="18044" h="18034" extrusionOk="0">
                <a:moveTo>
                  <a:pt x="0" y="1"/>
                </a:moveTo>
                <a:lnTo>
                  <a:pt x="0" y="18034"/>
                </a:lnTo>
                <a:lnTo>
                  <a:pt x="18044" y="18034"/>
                </a:lnTo>
                <a:lnTo>
                  <a:pt x="180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7"/>
          <p:cNvSpPr/>
          <p:nvPr/>
        </p:nvSpPr>
        <p:spPr>
          <a:xfrm>
            <a:off x="7728874" y="1227"/>
            <a:ext cx="703056" cy="703017"/>
          </a:xfrm>
          <a:custGeom>
            <a:avLst/>
            <a:gdLst/>
            <a:ahLst/>
            <a:cxnLst/>
            <a:rect l="l" t="t" r="r" b="b"/>
            <a:pathLst>
              <a:path w="18004" h="18003" extrusionOk="0">
                <a:moveTo>
                  <a:pt x="9002" y="0"/>
                </a:moveTo>
                <a:cubicBezTo>
                  <a:pt x="4033" y="0"/>
                  <a:pt x="1" y="4022"/>
                  <a:pt x="1" y="9001"/>
                </a:cubicBezTo>
                <a:cubicBezTo>
                  <a:pt x="1" y="13970"/>
                  <a:pt x="4033" y="18002"/>
                  <a:pt x="9002" y="18002"/>
                </a:cubicBezTo>
                <a:cubicBezTo>
                  <a:pt x="13971" y="18002"/>
                  <a:pt x="18003" y="13970"/>
                  <a:pt x="18003" y="9001"/>
                </a:cubicBezTo>
                <a:cubicBezTo>
                  <a:pt x="18003" y="4022"/>
                  <a:pt x="13971" y="0"/>
                  <a:pt x="90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7"/>
          <p:cNvSpPr/>
          <p:nvPr/>
        </p:nvSpPr>
        <p:spPr>
          <a:xfrm>
            <a:off x="7828686" y="122282"/>
            <a:ext cx="505034" cy="460478"/>
          </a:xfrm>
          <a:custGeom>
            <a:avLst/>
            <a:gdLst/>
            <a:ahLst/>
            <a:cxnLst/>
            <a:rect l="l" t="t" r="r" b="b"/>
            <a:pathLst>
              <a:path w="12933" h="11792" extrusionOk="0">
                <a:moveTo>
                  <a:pt x="6466" y="1"/>
                </a:moveTo>
                <a:cubicBezTo>
                  <a:pt x="4959" y="1"/>
                  <a:pt x="3452" y="576"/>
                  <a:pt x="2302" y="1726"/>
                </a:cubicBezTo>
                <a:cubicBezTo>
                  <a:pt x="1" y="4028"/>
                  <a:pt x="1" y="7765"/>
                  <a:pt x="2302" y="10066"/>
                </a:cubicBezTo>
                <a:cubicBezTo>
                  <a:pt x="3452" y="11216"/>
                  <a:pt x="4959" y="11792"/>
                  <a:pt x="6466" y="11792"/>
                </a:cubicBezTo>
                <a:cubicBezTo>
                  <a:pt x="7973" y="11792"/>
                  <a:pt x="9480" y="11216"/>
                  <a:pt x="10631" y="10066"/>
                </a:cubicBezTo>
                <a:cubicBezTo>
                  <a:pt x="12932" y="7765"/>
                  <a:pt x="12932" y="4028"/>
                  <a:pt x="10631" y="1726"/>
                </a:cubicBezTo>
                <a:cubicBezTo>
                  <a:pt x="9480" y="576"/>
                  <a:pt x="7973" y="1"/>
                  <a:pt x="64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7"/>
          <p:cNvSpPr/>
          <p:nvPr/>
        </p:nvSpPr>
        <p:spPr>
          <a:xfrm>
            <a:off x="8791662" y="2112971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7"/>
          <p:cNvSpPr/>
          <p:nvPr/>
        </p:nvSpPr>
        <p:spPr>
          <a:xfrm>
            <a:off x="7023464" y="216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7"/>
          <p:cNvSpPr/>
          <p:nvPr/>
        </p:nvSpPr>
        <p:spPr>
          <a:xfrm>
            <a:off x="7551158" y="334402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7"/>
          <p:cNvSpPr/>
          <p:nvPr/>
        </p:nvSpPr>
        <p:spPr>
          <a:xfrm>
            <a:off x="8791684" y="4787335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7"/>
          <p:cNvSpPr/>
          <p:nvPr/>
        </p:nvSpPr>
        <p:spPr>
          <a:xfrm>
            <a:off x="8791684" y="4435416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7"/>
          <p:cNvSpPr/>
          <p:nvPr/>
        </p:nvSpPr>
        <p:spPr>
          <a:xfrm>
            <a:off x="8439765" y="4435025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7"/>
          <p:cNvSpPr/>
          <p:nvPr/>
        </p:nvSpPr>
        <p:spPr>
          <a:xfrm>
            <a:off x="7735577" y="4435025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7"/>
          <p:cNvSpPr/>
          <p:nvPr/>
        </p:nvSpPr>
        <p:spPr>
          <a:xfrm>
            <a:off x="7735577" y="449625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7"/>
          <p:cNvSpPr/>
          <p:nvPr/>
        </p:nvSpPr>
        <p:spPr>
          <a:xfrm>
            <a:off x="7735577" y="455748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7"/>
          <p:cNvSpPr/>
          <p:nvPr/>
        </p:nvSpPr>
        <p:spPr>
          <a:xfrm>
            <a:off x="7735577" y="461871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7"/>
          <p:cNvSpPr/>
          <p:nvPr/>
        </p:nvSpPr>
        <p:spPr>
          <a:xfrm>
            <a:off x="7735577" y="467994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7"/>
          <p:cNvSpPr/>
          <p:nvPr/>
        </p:nvSpPr>
        <p:spPr>
          <a:xfrm>
            <a:off x="7735577" y="474117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7"/>
          <p:cNvSpPr/>
          <p:nvPr/>
        </p:nvSpPr>
        <p:spPr>
          <a:xfrm>
            <a:off x="7735577" y="480244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7"/>
          <p:cNvSpPr/>
          <p:nvPr/>
        </p:nvSpPr>
        <p:spPr>
          <a:xfrm>
            <a:off x="7735577" y="486367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7"/>
          <p:cNvSpPr/>
          <p:nvPr/>
        </p:nvSpPr>
        <p:spPr>
          <a:xfrm>
            <a:off x="7735577" y="492490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"/>
          <p:cNvSpPr/>
          <p:nvPr/>
        </p:nvSpPr>
        <p:spPr>
          <a:xfrm>
            <a:off x="7735577" y="498613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7"/>
          <p:cNvSpPr/>
          <p:nvPr/>
        </p:nvSpPr>
        <p:spPr>
          <a:xfrm>
            <a:off x="7735577" y="504736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24" name="Google Shape;324;p7"/>
          <p:cNvSpPr/>
          <p:nvPr/>
        </p:nvSpPr>
        <p:spPr>
          <a:xfrm>
            <a:off x="7031388" y="4435025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7"/>
          <p:cNvSpPr/>
          <p:nvPr/>
        </p:nvSpPr>
        <p:spPr>
          <a:xfrm rot="5400000">
            <a:off x="6327199" y="4435025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7"/>
          <p:cNvSpPr/>
          <p:nvPr/>
        </p:nvSpPr>
        <p:spPr>
          <a:xfrm>
            <a:off x="7383659" y="4787531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060" y="1"/>
                </a:moveTo>
                <a:cubicBezTo>
                  <a:pt x="469" y="1"/>
                  <a:pt x="1" y="469"/>
                  <a:pt x="1" y="1060"/>
                </a:cubicBezTo>
                <a:lnTo>
                  <a:pt x="1" y="7953"/>
                </a:lnTo>
                <a:cubicBezTo>
                  <a:pt x="1" y="8544"/>
                  <a:pt x="469" y="9012"/>
                  <a:pt x="1060" y="9012"/>
                </a:cubicBezTo>
                <a:lnTo>
                  <a:pt x="7953" y="9012"/>
                </a:lnTo>
                <a:cubicBezTo>
                  <a:pt x="8544" y="9012"/>
                  <a:pt x="9012" y="8544"/>
                  <a:pt x="9012" y="7953"/>
                </a:cubicBezTo>
                <a:lnTo>
                  <a:pt x="9012" y="1060"/>
                </a:lnTo>
                <a:cubicBezTo>
                  <a:pt x="9012" y="469"/>
                  <a:pt x="8544" y="1"/>
                  <a:pt x="79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7"/>
          <p:cNvSpPr/>
          <p:nvPr/>
        </p:nvSpPr>
        <p:spPr>
          <a:xfrm>
            <a:off x="7735577" y="511494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28" name="Google Shape;328;p7"/>
          <p:cNvSpPr txBox="1">
            <a:spLocks noGrp="1"/>
          </p:cNvSpPr>
          <p:nvPr>
            <p:ph type="title"/>
          </p:nvPr>
        </p:nvSpPr>
        <p:spPr>
          <a:xfrm>
            <a:off x="713225" y="676950"/>
            <a:ext cx="45336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7"/>
          <p:cNvSpPr txBox="1">
            <a:spLocks noGrp="1"/>
          </p:cNvSpPr>
          <p:nvPr>
            <p:ph type="subTitle" idx="1"/>
          </p:nvPr>
        </p:nvSpPr>
        <p:spPr>
          <a:xfrm>
            <a:off x="713225" y="1972200"/>
            <a:ext cx="4533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30" name="Google Shape;330;p7"/>
          <p:cNvSpPr>
            <a:spLocks noGrp="1"/>
          </p:cNvSpPr>
          <p:nvPr>
            <p:ph type="pic" idx="2"/>
          </p:nvPr>
        </p:nvSpPr>
        <p:spPr>
          <a:xfrm>
            <a:off x="5823000" y="704625"/>
            <a:ext cx="2607900" cy="3730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3" name="Google Shape;333;p8"/>
          <p:cNvSpPr/>
          <p:nvPr/>
        </p:nvSpPr>
        <p:spPr>
          <a:xfrm>
            <a:off x="8406348" y="55097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8"/>
          <p:cNvSpPr/>
          <p:nvPr/>
        </p:nvSpPr>
        <p:spPr>
          <a:xfrm>
            <a:off x="8406348" y="61220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8"/>
          <p:cNvSpPr/>
          <p:nvPr/>
        </p:nvSpPr>
        <p:spPr>
          <a:xfrm>
            <a:off x="8406348" y="67343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8"/>
          <p:cNvSpPr/>
          <p:nvPr/>
        </p:nvSpPr>
        <p:spPr>
          <a:xfrm>
            <a:off x="8406348" y="73466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8"/>
          <p:cNvSpPr/>
          <p:nvPr/>
        </p:nvSpPr>
        <p:spPr>
          <a:xfrm>
            <a:off x="8406348" y="795892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8"/>
          <p:cNvSpPr/>
          <p:nvPr/>
        </p:nvSpPr>
        <p:spPr>
          <a:xfrm>
            <a:off x="8406348" y="85716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8"/>
          <p:cNvSpPr/>
          <p:nvPr/>
        </p:nvSpPr>
        <p:spPr>
          <a:xfrm>
            <a:off x="8406348" y="91839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8"/>
          <p:cNvSpPr/>
          <p:nvPr/>
        </p:nvSpPr>
        <p:spPr>
          <a:xfrm>
            <a:off x="8406348" y="979622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8"/>
          <p:cNvSpPr/>
          <p:nvPr/>
        </p:nvSpPr>
        <p:spPr>
          <a:xfrm>
            <a:off x="8406348" y="104046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8"/>
          <p:cNvSpPr/>
          <p:nvPr/>
        </p:nvSpPr>
        <p:spPr>
          <a:xfrm>
            <a:off x="8406348" y="1102083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8"/>
          <p:cNvSpPr/>
          <p:nvPr/>
        </p:nvSpPr>
        <p:spPr>
          <a:xfrm>
            <a:off x="8406348" y="1162923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8"/>
          <p:cNvSpPr/>
          <p:nvPr/>
        </p:nvSpPr>
        <p:spPr>
          <a:xfrm>
            <a:off x="8406348" y="1224153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8"/>
          <p:cNvSpPr/>
          <p:nvPr/>
        </p:nvSpPr>
        <p:spPr>
          <a:xfrm>
            <a:off x="8405957" y="1254769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8"/>
          <p:cNvSpPr/>
          <p:nvPr/>
        </p:nvSpPr>
        <p:spPr>
          <a:xfrm>
            <a:off x="8372179" y="1255667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rgbClr val="F4F0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8"/>
          <p:cNvSpPr/>
          <p:nvPr/>
        </p:nvSpPr>
        <p:spPr>
          <a:xfrm>
            <a:off x="8527247" y="1376839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8"/>
          <p:cNvSpPr/>
          <p:nvPr/>
        </p:nvSpPr>
        <p:spPr>
          <a:xfrm>
            <a:off x="8423550" y="199091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8"/>
          <p:cNvSpPr/>
          <p:nvPr/>
        </p:nvSpPr>
        <p:spPr>
          <a:xfrm>
            <a:off x="8445028" y="199091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8"/>
          <p:cNvSpPr/>
          <p:nvPr/>
        </p:nvSpPr>
        <p:spPr>
          <a:xfrm>
            <a:off x="8505868" y="199091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8"/>
          <p:cNvSpPr/>
          <p:nvPr/>
        </p:nvSpPr>
        <p:spPr>
          <a:xfrm>
            <a:off x="8599314" y="199091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8"/>
          <p:cNvSpPr/>
          <p:nvPr/>
        </p:nvSpPr>
        <p:spPr>
          <a:xfrm>
            <a:off x="8714238" y="199091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8"/>
          <p:cNvSpPr/>
          <p:nvPr/>
        </p:nvSpPr>
        <p:spPr>
          <a:xfrm>
            <a:off x="8775078" y="199091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8"/>
          <p:cNvSpPr/>
          <p:nvPr/>
        </p:nvSpPr>
        <p:spPr>
          <a:xfrm>
            <a:off x="8775078" y="199091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8"/>
          <p:cNvSpPr/>
          <p:nvPr/>
        </p:nvSpPr>
        <p:spPr>
          <a:xfrm>
            <a:off x="8775078" y="199091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8"/>
          <p:cNvSpPr/>
          <p:nvPr/>
        </p:nvSpPr>
        <p:spPr>
          <a:xfrm>
            <a:off x="8775078" y="199091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8"/>
          <p:cNvSpPr/>
          <p:nvPr/>
        </p:nvSpPr>
        <p:spPr>
          <a:xfrm>
            <a:off x="8775078" y="199091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8"/>
          <p:cNvSpPr/>
          <p:nvPr/>
        </p:nvSpPr>
        <p:spPr>
          <a:xfrm>
            <a:off x="8775078" y="78583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8"/>
          <p:cNvSpPr/>
          <p:nvPr/>
        </p:nvSpPr>
        <p:spPr>
          <a:xfrm>
            <a:off x="8775078" y="-27165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8"/>
          <p:cNvSpPr/>
          <p:nvPr/>
        </p:nvSpPr>
        <p:spPr>
          <a:xfrm>
            <a:off x="8775078" y="-105499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8"/>
          <p:cNvSpPr/>
          <p:nvPr/>
        </p:nvSpPr>
        <p:spPr>
          <a:xfrm>
            <a:off x="8775078" y="-147243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8"/>
          <p:cNvSpPr/>
          <p:nvPr/>
        </p:nvSpPr>
        <p:spPr>
          <a:xfrm>
            <a:off x="8714238" y="-147243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1025" cap="flat" cmpd="sng">
            <a:solidFill>
              <a:srgbClr val="262B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"/>
          <p:cNvSpPr/>
          <p:nvPr/>
        </p:nvSpPr>
        <p:spPr>
          <a:xfrm>
            <a:off x="8714238" y="-147243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8"/>
          <p:cNvSpPr/>
          <p:nvPr/>
        </p:nvSpPr>
        <p:spPr>
          <a:xfrm>
            <a:off x="8599314" y="-105499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8"/>
          <p:cNvSpPr/>
          <p:nvPr/>
        </p:nvSpPr>
        <p:spPr>
          <a:xfrm>
            <a:off x="8505868" y="-27165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8"/>
          <p:cNvSpPr/>
          <p:nvPr/>
        </p:nvSpPr>
        <p:spPr>
          <a:xfrm>
            <a:off x="8445028" y="78583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8"/>
          <p:cNvSpPr/>
          <p:nvPr/>
        </p:nvSpPr>
        <p:spPr>
          <a:xfrm>
            <a:off x="7700843" y="-153218"/>
            <a:ext cx="704618" cy="704228"/>
          </a:xfrm>
          <a:custGeom>
            <a:avLst/>
            <a:gdLst/>
            <a:ahLst/>
            <a:cxnLst/>
            <a:rect l="l" t="t" r="r" b="b"/>
            <a:pathLst>
              <a:path w="18044" h="18034" extrusionOk="0">
                <a:moveTo>
                  <a:pt x="0" y="1"/>
                </a:moveTo>
                <a:lnTo>
                  <a:pt x="0" y="18034"/>
                </a:lnTo>
                <a:lnTo>
                  <a:pt x="18044" y="18034"/>
                </a:lnTo>
                <a:lnTo>
                  <a:pt x="180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8"/>
          <p:cNvSpPr/>
          <p:nvPr/>
        </p:nvSpPr>
        <p:spPr>
          <a:xfrm>
            <a:off x="7701624" y="-152398"/>
            <a:ext cx="703056" cy="703017"/>
          </a:xfrm>
          <a:custGeom>
            <a:avLst/>
            <a:gdLst/>
            <a:ahLst/>
            <a:cxnLst/>
            <a:rect l="l" t="t" r="r" b="b"/>
            <a:pathLst>
              <a:path w="18004" h="18003" extrusionOk="0">
                <a:moveTo>
                  <a:pt x="9002" y="0"/>
                </a:moveTo>
                <a:cubicBezTo>
                  <a:pt x="4033" y="0"/>
                  <a:pt x="1" y="4022"/>
                  <a:pt x="1" y="9001"/>
                </a:cubicBezTo>
                <a:cubicBezTo>
                  <a:pt x="1" y="13970"/>
                  <a:pt x="4033" y="18002"/>
                  <a:pt x="9002" y="18002"/>
                </a:cubicBezTo>
                <a:cubicBezTo>
                  <a:pt x="13971" y="18002"/>
                  <a:pt x="18003" y="13970"/>
                  <a:pt x="18003" y="9001"/>
                </a:cubicBezTo>
                <a:cubicBezTo>
                  <a:pt x="18003" y="4022"/>
                  <a:pt x="13971" y="0"/>
                  <a:pt x="90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8"/>
          <p:cNvSpPr/>
          <p:nvPr/>
        </p:nvSpPr>
        <p:spPr>
          <a:xfrm>
            <a:off x="7801436" y="-31343"/>
            <a:ext cx="505034" cy="460478"/>
          </a:xfrm>
          <a:custGeom>
            <a:avLst/>
            <a:gdLst/>
            <a:ahLst/>
            <a:cxnLst/>
            <a:rect l="l" t="t" r="r" b="b"/>
            <a:pathLst>
              <a:path w="12933" h="11792" extrusionOk="0">
                <a:moveTo>
                  <a:pt x="6466" y="1"/>
                </a:moveTo>
                <a:cubicBezTo>
                  <a:pt x="4959" y="1"/>
                  <a:pt x="3452" y="576"/>
                  <a:pt x="2302" y="1726"/>
                </a:cubicBezTo>
                <a:cubicBezTo>
                  <a:pt x="1" y="4028"/>
                  <a:pt x="1" y="7765"/>
                  <a:pt x="2302" y="10066"/>
                </a:cubicBezTo>
                <a:cubicBezTo>
                  <a:pt x="3452" y="11216"/>
                  <a:pt x="4959" y="11792"/>
                  <a:pt x="6466" y="11792"/>
                </a:cubicBezTo>
                <a:cubicBezTo>
                  <a:pt x="7973" y="11792"/>
                  <a:pt x="9480" y="11216"/>
                  <a:pt x="10631" y="10066"/>
                </a:cubicBezTo>
                <a:cubicBezTo>
                  <a:pt x="12932" y="7765"/>
                  <a:pt x="12932" y="4028"/>
                  <a:pt x="10631" y="1726"/>
                </a:cubicBezTo>
                <a:cubicBezTo>
                  <a:pt x="9480" y="576"/>
                  <a:pt x="7973" y="1"/>
                  <a:pt x="64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8"/>
          <p:cNvSpPr/>
          <p:nvPr/>
        </p:nvSpPr>
        <p:spPr>
          <a:xfrm>
            <a:off x="8764412" y="1959346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"/>
          <p:cNvSpPr/>
          <p:nvPr/>
        </p:nvSpPr>
        <p:spPr>
          <a:xfrm>
            <a:off x="6996214" y="-153409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8"/>
          <p:cNvSpPr/>
          <p:nvPr/>
        </p:nvSpPr>
        <p:spPr>
          <a:xfrm>
            <a:off x="7523908" y="180777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8"/>
          <p:cNvSpPr/>
          <p:nvPr/>
        </p:nvSpPr>
        <p:spPr>
          <a:xfrm>
            <a:off x="2464684" y="4956310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8"/>
          <p:cNvSpPr/>
          <p:nvPr/>
        </p:nvSpPr>
        <p:spPr>
          <a:xfrm>
            <a:off x="2464684" y="4604391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8"/>
          <p:cNvSpPr/>
          <p:nvPr/>
        </p:nvSpPr>
        <p:spPr>
          <a:xfrm>
            <a:off x="2112765" y="4604000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8"/>
          <p:cNvSpPr/>
          <p:nvPr/>
        </p:nvSpPr>
        <p:spPr>
          <a:xfrm>
            <a:off x="1408577" y="4604000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8"/>
          <p:cNvSpPr/>
          <p:nvPr/>
        </p:nvSpPr>
        <p:spPr>
          <a:xfrm>
            <a:off x="1408577" y="4665231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8"/>
          <p:cNvSpPr/>
          <p:nvPr/>
        </p:nvSpPr>
        <p:spPr>
          <a:xfrm>
            <a:off x="1408577" y="4726461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8"/>
          <p:cNvSpPr/>
          <p:nvPr/>
        </p:nvSpPr>
        <p:spPr>
          <a:xfrm>
            <a:off x="1408577" y="478769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8"/>
          <p:cNvSpPr/>
          <p:nvPr/>
        </p:nvSpPr>
        <p:spPr>
          <a:xfrm>
            <a:off x="1408577" y="484892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8"/>
          <p:cNvSpPr/>
          <p:nvPr/>
        </p:nvSpPr>
        <p:spPr>
          <a:xfrm>
            <a:off x="1408577" y="491015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8"/>
          <p:cNvSpPr/>
          <p:nvPr/>
        </p:nvSpPr>
        <p:spPr>
          <a:xfrm>
            <a:off x="1408577" y="497142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8"/>
          <p:cNvSpPr/>
          <p:nvPr/>
        </p:nvSpPr>
        <p:spPr>
          <a:xfrm>
            <a:off x="1408577" y="503265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8"/>
          <p:cNvSpPr/>
          <p:nvPr/>
        </p:nvSpPr>
        <p:spPr>
          <a:xfrm>
            <a:off x="1408577" y="5093883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8"/>
          <p:cNvSpPr/>
          <p:nvPr/>
        </p:nvSpPr>
        <p:spPr>
          <a:xfrm>
            <a:off x="1408577" y="5155113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8"/>
          <p:cNvSpPr/>
          <p:nvPr/>
        </p:nvSpPr>
        <p:spPr>
          <a:xfrm>
            <a:off x="1408577" y="5216344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87" name="Google Shape;387;p8"/>
          <p:cNvSpPr/>
          <p:nvPr/>
        </p:nvSpPr>
        <p:spPr>
          <a:xfrm>
            <a:off x="704388" y="4604000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8"/>
          <p:cNvSpPr/>
          <p:nvPr/>
        </p:nvSpPr>
        <p:spPr>
          <a:xfrm rot="5400000">
            <a:off x="199" y="4604000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8"/>
          <p:cNvSpPr/>
          <p:nvPr/>
        </p:nvSpPr>
        <p:spPr>
          <a:xfrm>
            <a:off x="1056659" y="4956506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060" y="1"/>
                </a:moveTo>
                <a:cubicBezTo>
                  <a:pt x="469" y="1"/>
                  <a:pt x="1" y="469"/>
                  <a:pt x="1" y="1060"/>
                </a:cubicBezTo>
                <a:lnTo>
                  <a:pt x="1" y="7953"/>
                </a:lnTo>
                <a:cubicBezTo>
                  <a:pt x="1" y="8544"/>
                  <a:pt x="469" y="9012"/>
                  <a:pt x="1060" y="9012"/>
                </a:cubicBezTo>
                <a:lnTo>
                  <a:pt x="7953" y="9012"/>
                </a:lnTo>
                <a:cubicBezTo>
                  <a:pt x="8544" y="9012"/>
                  <a:pt x="9012" y="8544"/>
                  <a:pt x="9012" y="7953"/>
                </a:cubicBezTo>
                <a:lnTo>
                  <a:pt x="9012" y="1060"/>
                </a:lnTo>
                <a:cubicBezTo>
                  <a:pt x="9012" y="469"/>
                  <a:pt x="8544" y="1"/>
                  <a:pt x="79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8"/>
          <p:cNvSpPr/>
          <p:nvPr/>
        </p:nvSpPr>
        <p:spPr>
          <a:xfrm>
            <a:off x="1408577" y="5283924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9"/>
          <p:cNvSpPr/>
          <p:nvPr/>
        </p:nvSpPr>
        <p:spPr>
          <a:xfrm rot="-5400000" flipH="1">
            <a:off x="90" y="3704624"/>
            <a:ext cx="385883" cy="386051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9"/>
          <p:cNvSpPr/>
          <p:nvPr/>
        </p:nvSpPr>
        <p:spPr>
          <a:xfrm rot="10800000" flipH="1">
            <a:off x="113" y="3318741"/>
            <a:ext cx="385837" cy="386096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9"/>
          <p:cNvSpPr/>
          <p:nvPr/>
        </p:nvSpPr>
        <p:spPr>
          <a:xfrm rot="-5400000" flipH="1">
            <a:off x="375765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9"/>
          <p:cNvSpPr/>
          <p:nvPr/>
        </p:nvSpPr>
        <p:spPr>
          <a:xfrm rot="-5400000" flipH="1">
            <a:off x="43699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9"/>
          <p:cNvSpPr/>
          <p:nvPr/>
        </p:nvSpPr>
        <p:spPr>
          <a:xfrm rot="-5400000" flipH="1">
            <a:off x="49822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9"/>
          <p:cNvSpPr/>
          <p:nvPr/>
        </p:nvSpPr>
        <p:spPr>
          <a:xfrm rot="-5400000" flipH="1">
            <a:off x="55945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9"/>
          <p:cNvSpPr/>
          <p:nvPr/>
        </p:nvSpPr>
        <p:spPr>
          <a:xfrm rot="-5400000" flipH="1">
            <a:off x="620706" y="4768231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9"/>
          <p:cNvSpPr/>
          <p:nvPr/>
        </p:nvSpPr>
        <p:spPr>
          <a:xfrm rot="-5400000" flipH="1">
            <a:off x="68195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9"/>
          <p:cNvSpPr/>
          <p:nvPr/>
        </p:nvSpPr>
        <p:spPr>
          <a:xfrm rot="-5400000" flipH="1">
            <a:off x="743187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9"/>
          <p:cNvSpPr/>
          <p:nvPr/>
        </p:nvSpPr>
        <p:spPr>
          <a:xfrm rot="-5400000" flipH="1">
            <a:off x="804222" y="4768446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9"/>
          <p:cNvSpPr/>
          <p:nvPr/>
        </p:nvSpPr>
        <p:spPr>
          <a:xfrm rot="-5400000" flipH="1">
            <a:off x="865257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9"/>
          <p:cNvSpPr/>
          <p:nvPr/>
        </p:nvSpPr>
        <p:spPr>
          <a:xfrm rot="-5400000" flipH="1">
            <a:off x="926683" y="4768446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9"/>
          <p:cNvSpPr/>
          <p:nvPr/>
        </p:nvSpPr>
        <p:spPr>
          <a:xfrm rot="-5400000" flipH="1">
            <a:off x="987718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9"/>
          <p:cNvSpPr/>
          <p:nvPr/>
        </p:nvSpPr>
        <p:spPr>
          <a:xfrm rot="-5400000" flipH="1">
            <a:off x="1048948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9"/>
          <p:cNvSpPr/>
          <p:nvPr/>
        </p:nvSpPr>
        <p:spPr>
          <a:xfrm rot="-5400000" flipH="1">
            <a:off x="338332" y="4068874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5" y="14002"/>
                </a:lnTo>
                <a:lnTo>
                  <a:pt x="78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9"/>
          <p:cNvSpPr/>
          <p:nvPr/>
        </p:nvSpPr>
        <p:spPr>
          <a:xfrm rot="-5400000" flipH="1">
            <a:off x="338332" y="4005908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9"/>
          <p:cNvSpPr/>
          <p:nvPr/>
        </p:nvSpPr>
        <p:spPr>
          <a:xfrm rot="-5400000" flipH="1">
            <a:off x="338332" y="3942942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9"/>
          <p:cNvSpPr/>
          <p:nvPr/>
        </p:nvSpPr>
        <p:spPr>
          <a:xfrm rot="-5400000" flipH="1">
            <a:off x="338332" y="3879977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9"/>
          <p:cNvSpPr/>
          <p:nvPr/>
        </p:nvSpPr>
        <p:spPr>
          <a:xfrm rot="-5400000" flipH="1">
            <a:off x="338332" y="3817011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9"/>
          <p:cNvSpPr/>
          <p:nvPr/>
        </p:nvSpPr>
        <p:spPr>
          <a:xfrm rot="-5400000" flipH="1">
            <a:off x="338332" y="3754045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9"/>
          <p:cNvSpPr/>
          <p:nvPr/>
        </p:nvSpPr>
        <p:spPr>
          <a:xfrm rot="-5400000" flipH="1">
            <a:off x="1416350" y="4431074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9"/>
          <p:cNvSpPr/>
          <p:nvPr/>
        </p:nvSpPr>
        <p:spPr>
          <a:xfrm rot="-5400000" flipH="1">
            <a:off x="1382552" y="4431991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rgbClr val="F4F0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9"/>
          <p:cNvSpPr/>
          <p:nvPr/>
        </p:nvSpPr>
        <p:spPr>
          <a:xfrm rot="-5400000" flipH="1">
            <a:off x="1538420" y="4552363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9"/>
          <p:cNvSpPr/>
          <p:nvPr/>
        </p:nvSpPr>
        <p:spPr>
          <a:xfrm rot="-5400000" flipH="1">
            <a:off x="184733" y="4607404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9"/>
          <p:cNvSpPr/>
          <p:nvPr/>
        </p:nvSpPr>
        <p:spPr>
          <a:xfrm rot="-5400000" flipH="1">
            <a:off x="255511" y="4558103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9"/>
          <p:cNvSpPr/>
          <p:nvPr/>
        </p:nvSpPr>
        <p:spPr>
          <a:xfrm rot="-5400000" flipH="1">
            <a:off x="338804" y="4535650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9"/>
          <p:cNvSpPr/>
          <p:nvPr/>
        </p:nvSpPr>
        <p:spPr>
          <a:xfrm rot="-5400000" flipH="1">
            <a:off x="424695" y="454320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9"/>
          <p:cNvSpPr/>
          <p:nvPr/>
        </p:nvSpPr>
        <p:spPr>
          <a:xfrm rot="-5400000" flipH="1">
            <a:off x="503029" y="4579796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9"/>
          <p:cNvSpPr/>
          <p:nvPr/>
        </p:nvSpPr>
        <p:spPr>
          <a:xfrm rot="-5400000" flipH="1">
            <a:off x="502814" y="4640850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9"/>
          <p:cNvSpPr/>
          <p:nvPr/>
        </p:nvSpPr>
        <p:spPr>
          <a:xfrm rot="-5400000" flipH="1">
            <a:off x="424695" y="4718970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9"/>
          <p:cNvSpPr/>
          <p:nvPr/>
        </p:nvSpPr>
        <p:spPr>
          <a:xfrm rot="-5400000" flipH="1">
            <a:off x="338804" y="4804860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9"/>
          <p:cNvSpPr/>
          <p:nvPr/>
        </p:nvSpPr>
        <p:spPr>
          <a:xfrm rot="-5400000" flipH="1">
            <a:off x="255315" y="4888349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9"/>
          <p:cNvSpPr/>
          <p:nvPr/>
        </p:nvSpPr>
        <p:spPr>
          <a:xfrm rot="-5400000" flipH="1">
            <a:off x="184733" y="4958932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9"/>
          <p:cNvSpPr/>
          <p:nvPr/>
        </p:nvSpPr>
        <p:spPr>
          <a:xfrm rot="-5400000" flipH="1">
            <a:off x="135022" y="4888134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9"/>
          <p:cNvSpPr/>
          <p:nvPr/>
        </p:nvSpPr>
        <p:spPr>
          <a:xfrm rot="-5400000" flipH="1">
            <a:off x="112763" y="4804646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9"/>
          <p:cNvSpPr/>
          <p:nvPr/>
        </p:nvSpPr>
        <p:spPr>
          <a:xfrm rot="-5400000" flipH="1">
            <a:off x="120320" y="4718755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9"/>
          <p:cNvSpPr/>
          <p:nvPr/>
        </p:nvSpPr>
        <p:spPr>
          <a:xfrm rot="-5400000" flipH="1">
            <a:off x="156695" y="4640636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9"/>
          <p:cNvSpPr/>
          <p:nvPr/>
        </p:nvSpPr>
        <p:spPr>
          <a:xfrm rot="-5400000" flipH="1">
            <a:off x="156909" y="4579581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9"/>
          <p:cNvSpPr/>
          <p:nvPr/>
        </p:nvSpPr>
        <p:spPr>
          <a:xfrm rot="-5400000" flipH="1">
            <a:off x="156909" y="4579581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9"/>
          <p:cNvSpPr/>
          <p:nvPr/>
        </p:nvSpPr>
        <p:spPr>
          <a:xfrm rot="-5400000" flipH="1">
            <a:off x="120320" y="4542991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9"/>
          <p:cNvSpPr/>
          <p:nvPr/>
        </p:nvSpPr>
        <p:spPr>
          <a:xfrm rot="-5400000" flipH="1">
            <a:off x="112763" y="4535435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9"/>
          <p:cNvSpPr/>
          <p:nvPr/>
        </p:nvSpPr>
        <p:spPr>
          <a:xfrm rot="-5400000" flipH="1">
            <a:off x="135217" y="4557889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9"/>
          <p:cNvSpPr/>
          <p:nvPr/>
        </p:nvSpPr>
        <p:spPr>
          <a:xfrm rot="-5400000" flipH="1">
            <a:off x="2120757" y="4782980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9"/>
          <p:cNvSpPr/>
          <p:nvPr/>
        </p:nvSpPr>
        <p:spPr>
          <a:xfrm>
            <a:off x="7745296" y="407"/>
            <a:ext cx="704618" cy="704228"/>
          </a:xfrm>
          <a:custGeom>
            <a:avLst/>
            <a:gdLst/>
            <a:ahLst/>
            <a:cxnLst/>
            <a:rect l="l" t="t" r="r" b="b"/>
            <a:pathLst>
              <a:path w="18044" h="18034" extrusionOk="0">
                <a:moveTo>
                  <a:pt x="0" y="1"/>
                </a:moveTo>
                <a:lnTo>
                  <a:pt x="0" y="18034"/>
                </a:lnTo>
                <a:lnTo>
                  <a:pt x="18044" y="18034"/>
                </a:lnTo>
                <a:lnTo>
                  <a:pt x="1804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9"/>
          <p:cNvSpPr/>
          <p:nvPr/>
        </p:nvSpPr>
        <p:spPr>
          <a:xfrm>
            <a:off x="7746077" y="1227"/>
            <a:ext cx="703056" cy="703017"/>
          </a:xfrm>
          <a:custGeom>
            <a:avLst/>
            <a:gdLst/>
            <a:ahLst/>
            <a:cxnLst/>
            <a:rect l="l" t="t" r="r" b="b"/>
            <a:pathLst>
              <a:path w="18004" h="18003" extrusionOk="0">
                <a:moveTo>
                  <a:pt x="9002" y="0"/>
                </a:moveTo>
                <a:cubicBezTo>
                  <a:pt x="4033" y="0"/>
                  <a:pt x="1" y="4022"/>
                  <a:pt x="1" y="9001"/>
                </a:cubicBezTo>
                <a:cubicBezTo>
                  <a:pt x="1" y="13970"/>
                  <a:pt x="4033" y="18002"/>
                  <a:pt x="9002" y="18002"/>
                </a:cubicBezTo>
                <a:cubicBezTo>
                  <a:pt x="13971" y="18002"/>
                  <a:pt x="18003" y="13970"/>
                  <a:pt x="18003" y="9001"/>
                </a:cubicBezTo>
                <a:cubicBezTo>
                  <a:pt x="18003" y="4022"/>
                  <a:pt x="13971" y="0"/>
                  <a:pt x="90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9"/>
          <p:cNvSpPr/>
          <p:nvPr/>
        </p:nvSpPr>
        <p:spPr>
          <a:xfrm>
            <a:off x="7845889" y="122282"/>
            <a:ext cx="505034" cy="460478"/>
          </a:xfrm>
          <a:custGeom>
            <a:avLst/>
            <a:gdLst/>
            <a:ahLst/>
            <a:cxnLst/>
            <a:rect l="l" t="t" r="r" b="b"/>
            <a:pathLst>
              <a:path w="12933" h="11792" extrusionOk="0">
                <a:moveTo>
                  <a:pt x="6466" y="1"/>
                </a:moveTo>
                <a:cubicBezTo>
                  <a:pt x="4959" y="1"/>
                  <a:pt x="3452" y="576"/>
                  <a:pt x="2302" y="1726"/>
                </a:cubicBezTo>
                <a:cubicBezTo>
                  <a:pt x="1" y="4028"/>
                  <a:pt x="1" y="7765"/>
                  <a:pt x="2302" y="10066"/>
                </a:cubicBezTo>
                <a:cubicBezTo>
                  <a:pt x="3452" y="11216"/>
                  <a:pt x="4959" y="11792"/>
                  <a:pt x="6466" y="11792"/>
                </a:cubicBezTo>
                <a:cubicBezTo>
                  <a:pt x="7973" y="11792"/>
                  <a:pt x="9480" y="11216"/>
                  <a:pt x="10631" y="10066"/>
                </a:cubicBezTo>
                <a:cubicBezTo>
                  <a:pt x="12932" y="7765"/>
                  <a:pt x="12932" y="4028"/>
                  <a:pt x="10631" y="1726"/>
                </a:cubicBezTo>
                <a:cubicBezTo>
                  <a:pt x="9480" y="576"/>
                  <a:pt x="7973" y="1"/>
                  <a:pt x="64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9"/>
          <p:cNvSpPr/>
          <p:nvPr/>
        </p:nvSpPr>
        <p:spPr>
          <a:xfrm>
            <a:off x="9027078" y="1190699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00" y="1243"/>
                  <a:pt x="1600" y="805"/>
                </a:cubicBezTo>
                <a:cubicBezTo>
                  <a:pt x="160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9"/>
          <p:cNvSpPr/>
          <p:nvPr/>
        </p:nvSpPr>
        <p:spPr>
          <a:xfrm>
            <a:off x="9027078" y="1085342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00" y="1242"/>
                  <a:pt x="1600" y="805"/>
                </a:cubicBezTo>
                <a:cubicBezTo>
                  <a:pt x="160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9"/>
          <p:cNvSpPr/>
          <p:nvPr/>
        </p:nvSpPr>
        <p:spPr>
          <a:xfrm>
            <a:off x="9027078" y="979555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9"/>
          <p:cNvSpPr/>
          <p:nvPr/>
        </p:nvSpPr>
        <p:spPr>
          <a:xfrm>
            <a:off x="9027078" y="874198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0" y="1253"/>
                  <a:pt x="1600" y="805"/>
                </a:cubicBezTo>
                <a:cubicBezTo>
                  <a:pt x="160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9"/>
          <p:cNvSpPr/>
          <p:nvPr/>
        </p:nvSpPr>
        <p:spPr>
          <a:xfrm>
            <a:off x="9027078" y="768842"/>
            <a:ext cx="62480" cy="62831"/>
          </a:xfrm>
          <a:custGeom>
            <a:avLst/>
            <a:gdLst/>
            <a:ahLst/>
            <a:cxnLst/>
            <a:rect l="l" t="t" r="r" b="b"/>
            <a:pathLst>
              <a:path w="160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0" y="1252"/>
                  <a:pt x="1600" y="804"/>
                </a:cubicBezTo>
                <a:cubicBezTo>
                  <a:pt x="160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9"/>
          <p:cNvSpPr/>
          <p:nvPr/>
        </p:nvSpPr>
        <p:spPr>
          <a:xfrm>
            <a:off x="8903016" y="1190699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10" y="1243"/>
                  <a:pt x="1610" y="805"/>
                </a:cubicBezTo>
                <a:cubicBezTo>
                  <a:pt x="161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9"/>
          <p:cNvSpPr/>
          <p:nvPr/>
        </p:nvSpPr>
        <p:spPr>
          <a:xfrm>
            <a:off x="8903016" y="1085342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10" y="1242"/>
                  <a:pt x="1610" y="805"/>
                </a:cubicBezTo>
                <a:cubicBezTo>
                  <a:pt x="161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9"/>
          <p:cNvSpPr/>
          <p:nvPr/>
        </p:nvSpPr>
        <p:spPr>
          <a:xfrm>
            <a:off x="8903016" y="979555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9"/>
          <p:cNvSpPr/>
          <p:nvPr/>
        </p:nvSpPr>
        <p:spPr>
          <a:xfrm>
            <a:off x="8903016" y="874198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10" y="1253"/>
                  <a:pt x="1610" y="805"/>
                </a:cubicBezTo>
                <a:cubicBezTo>
                  <a:pt x="161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9"/>
          <p:cNvSpPr/>
          <p:nvPr/>
        </p:nvSpPr>
        <p:spPr>
          <a:xfrm>
            <a:off x="8903016" y="768842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10" y="1252"/>
                  <a:pt x="1610" y="804"/>
                </a:cubicBezTo>
                <a:cubicBezTo>
                  <a:pt x="161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9"/>
          <p:cNvSpPr/>
          <p:nvPr/>
        </p:nvSpPr>
        <p:spPr>
          <a:xfrm>
            <a:off x="8449562" y="38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9"/>
          <p:cNvSpPr/>
          <p:nvPr/>
        </p:nvSpPr>
        <p:spPr>
          <a:xfrm>
            <a:off x="8449562" y="6122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9"/>
          <p:cNvSpPr/>
          <p:nvPr/>
        </p:nvSpPr>
        <p:spPr>
          <a:xfrm>
            <a:off x="8449875" y="12247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9"/>
          <p:cNvSpPr/>
          <p:nvPr/>
        </p:nvSpPr>
        <p:spPr>
          <a:xfrm>
            <a:off x="8449875" y="184098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1"/>
                </a:moveTo>
                <a:lnTo>
                  <a:pt x="1" y="775"/>
                </a:lnTo>
                <a:lnTo>
                  <a:pt x="18024" y="77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9"/>
          <p:cNvSpPr/>
          <p:nvPr/>
        </p:nvSpPr>
        <p:spPr>
          <a:xfrm>
            <a:off x="8449875" y="24493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9"/>
          <p:cNvSpPr/>
          <p:nvPr/>
        </p:nvSpPr>
        <p:spPr>
          <a:xfrm>
            <a:off x="8449875" y="30616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9"/>
          <p:cNvSpPr/>
          <p:nvPr/>
        </p:nvSpPr>
        <p:spPr>
          <a:xfrm>
            <a:off x="8449875" y="36743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>
            <a:off x="8449875" y="42866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>
            <a:off x="8449875" y="48989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>
            <a:off x="8449875" y="55112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>
            <a:off x="8449875" y="61235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>
            <a:off x="8449875" y="673590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9"/>
          <p:cNvSpPr/>
          <p:nvPr/>
        </p:nvSpPr>
        <p:spPr>
          <a:xfrm>
            <a:off x="7040667" y="216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9"/>
          <p:cNvSpPr/>
          <p:nvPr/>
        </p:nvSpPr>
        <p:spPr>
          <a:xfrm>
            <a:off x="7568360" y="334402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66" name="Google Shape;46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●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○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■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●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○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■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●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○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■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krishnaik06/Heroku-Demo/tree/master" TargetMode="Externa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1.png"/><Relationship Id="rId4" Type="http://schemas.openxmlformats.org/officeDocument/2006/relationships/hyperlink" Target="https://github.com/krishnaik06/Heroku-Demo/blob/master/model.py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towardsdatascience.com/simple-way-to-deploy-machine-learning-models-to-cloud-fd58b771fdcf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simple-way-to-deploy-machine-learning-models-to-cloud-fd58b771fdcf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youtu.be/rOTqprHv1YE" TargetMode="External"/><Relationship Id="rId4" Type="http://schemas.openxmlformats.org/officeDocument/2006/relationships/hyperlink" Target="https://www.geeksforgeeks.org/cloud-deployment-model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28"/>
          <p:cNvSpPr txBox="1">
            <a:spLocks noGrp="1"/>
          </p:cNvSpPr>
          <p:nvPr>
            <p:ph type="ctrTitle"/>
          </p:nvPr>
        </p:nvSpPr>
        <p:spPr>
          <a:xfrm>
            <a:off x="3006955" y="735409"/>
            <a:ext cx="6013911" cy="24519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AWS, Google AI, Azure, IBM</a:t>
            </a:r>
            <a:endParaRPr sz="4400" dirty="0">
              <a:solidFill>
                <a:schemeClr val="bg2">
                  <a:lumMod val="50000"/>
                </a:schemeClr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 dirty="0"/>
              <a:t>Cloud-based Machine Learning</a:t>
            </a:r>
            <a:endParaRPr sz="4900" dirty="0"/>
          </a:p>
        </p:txBody>
      </p:sp>
      <p:sp>
        <p:nvSpPr>
          <p:cNvPr id="1184" name="Google Shape;1184;p28"/>
          <p:cNvSpPr txBox="1">
            <a:spLocks noGrp="1"/>
          </p:cNvSpPr>
          <p:nvPr>
            <p:ph type="subTitle" idx="1"/>
          </p:nvPr>
        </p:nvSpPr>
        <p:spPr>
          <a:xfrm>
            <a:off x="3171279" y="3187367"/>
            <a:ext cx="5162100" cy="11343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</a:rPr>
              <a:t>AMS-Master Program 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2">
                    <a:lumMod val="50000"/>
                  </a:schemeClr>
                </a:solidFill>
              </a:rPr>
              <a:t>Roatny</a:t>
            </a:r>
            <a:r>
              <a:rPr lang="en" dirty="0">
                <a:solidFill>
                  <a:schemeClr val="bg2">
                    <a:lumMod val="50000"/>
                  </a:schemeClr>
                </a:solidFill>
              </a:rPr>
              <a:t> NUON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</a:rPr>
              <a:t>12 Jul. 2023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3" name="Picture Placeholder 12" descr="A cloud with icons and text&#10;&#10;Description automatically generated">
            <a:extLst>
              <a:ext uri="{FF2B5EF4-FFF2-40B4-BE49-F238E27FC236}">
                <a16:creationId xmlns:a16="http://schemas.microsoft.com/office/drawing/2014/main" id="{76AEEE2B-ABBD-9C48-DB69-7DA360E6574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3555" r="3555"/>
          <a:stretch>
            <a:fillRect/>
          </a:stretch>
        </p:blipFill>
        <p:spPr>
          <a:xfrm rot="16200000">
            <a:off x="-1122134" y="1014412"/>
            <a:ext cx="5143501" cy="3114675"/>
          </a:xfr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24BE9-692A-C1BF-B79C-0D0B5916A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58675"/>
            <a:ext cx="5461344" cy="450661"/>
          </a:xfrm>
        </p:spPr>
        <p:txBody>
          <a:bodyPr/>
          <a:lstStyle/>
          <a:p>
            <a:r>
              <a:rPr lang="en-KH" sz="2400" b="1" dirty="0">
                <a:latin typeface="GungsuhChe" panose="02030609000101010101" pitchFamily="49" charset="-127"/>
                <a:ea typeface="GungsuhChe" panose="02030609000101010101" pitchFamily="49" charset="-127"/>
              </a:rPr>
              <a:t>Example: </a:t>
            </a:r>
            <a:r>
              <a:rPr lang="en-KH" sz="2400" b="1" dirty="0">
                <a:latin typeface="GungsuhChe" panose="02030609000101010101" pitchFamily="49" charset="-127"/>
                <a:ea typeface="GungsuhChe" panose="02030609000101010101" pitchFamily="49" charset="-127"/>
                <a:hlinkClick r:id="rId2"/>
              </a:rPr>
              <a:t>Model Code</a:t>
            </a:r>
            <a:endParaRPr lang="en-KH" sz="2400" b="1" dirty="0">
              <a:latin typeface="GungsuhChe" panose="02030609000101010101" pitchFamily="49" charset="-127"/>
              <a:ea typeface="GungsuhChe" panose="02030609000101010101" pitchFamily="49" charset="-127"/>
            </a:endParaRPr>
          </a:p>
        </p:txBody>
      </p:sp>
      <p:pic>
        <p:nvPicPr>
          <p:cNvPr id="11" name="Picture 10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3B802F7B-E241-5E6C-3351-AE6E6EC3B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99" y="840168"/>
            <a:ext cx="5818349" cy="3786696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71E1C1B4-599F-96D8-4A91-95ECE3431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5526" y="4626864"/>
            <a:ext cx="1844458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KH" altLang="en-KH" sz="900" b="0" i="0" u="none" strike="noStrike" cap="none" normalizeH="0" baseline="0" dirty="0">
                <a:ln>
                  <a:noFill/>
                </a:ln>
                <a:solidFill>
                  <a:schemeClr val="tx1">
                    <a:lumMod val="25000"/>
                    <a:lumOff val="75000"/>
                  </a:schemeClr>
                </a:solidFill>
                <a:effectLst/>
                <a:latin typeface="Noto Sans Cham" panose="02000000000000000000" pitchFamily="2" charset="0"/>
              </a:rPr>
              <a:t>      Source: github  </a:t>
            </a:r>
            <a:r>
              <a:rPr kumimoji="0" lang="en-KH" altLang="en-KH" sz="900" b="1" i="0" u="none" strike="noStrike" cap="none" normalizeH="0" baseline="0" dirty="0">
                <a:ln>
                  <a:noFill/>
                </a:ln>
                <a:solidFill>
                  <a:schemeClr val="tx1">
                    <a:lumMod val="25000"/>
                    <a:lumOff val="75000"/>
                  </a:schemeClr>
                </a:solidFill>
                <a:effectLst/>
                <a:latin typeface="Noto Sans Cham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krishnaik06</a:t>
            </a:r>
            <a:endParaRPr kumimoji="0" lang="en-KH" altLang="en-KH" sz="900" b="0" i="0" u="none" strike="noStrike" cap="none" normalizeH="0" baseline="0" dirty="0">
              <a:ln>
                <a:noFill/>
              </a:ln>
              <a:solidFill>
                <a:schemeClr val="tx1">
                  <a:lumMod val="25000"/>
                  <a:lumOff val="75000"/>
                </a:schemeClr>
              </a:solidFill>
              <a:effectLst/>
              <a:latin typeface="Noto Sans Cham" panose="02000000000000000000" pitchFamily="2" charset="0"/>
            </a:endParaRPr>
          </a:p>
        </p:txBody>
      </p:sp>
      <p:pic>
        <p:nvPicPr>
          <p:cNvPr id="12" name="Picture 11" descr="A person talking to a person sitting at a desk&#10;&#10;Description automatically generated">
            <a:extLst>
              <a:ext uri="{FF2B5EF4-FFF2-40B4-BE49-F238E27FC236}">
                <a16:creationId xmlns:a16="http://schemas.microsoft.com/office/drawing/2014/main" id="{238BE088-5685-7F74-3D86-08C699BEA29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885526" y="1961763"/>
            <a:ext cx="4851653" cy="322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89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EFB97E7-BEAF-FD90-33D1-F43103F68F1E}"/>
              </a:ext>
            </a:extLst>
          </p:cNvPr>
          <p:cNvSpPr txBox="1"/>
          <p:nvPr/>
        </p:nvSpPr>
        <p:spPr>
          <a:xfrm>
            <a:off x="348675" y="1621189"/>
            <a:ext cx="5105068" cy="2346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Noto Sans Cham" panose="02000000000000000000" pitchFamily="2" charset="0"/>
                <a:ea typeface="Rozha One"/>
                <a:cs typeface="Rozha One"/>
                <a:sym typeface="Rozha One"/>
              </a:rPr>
              <a:t>Using flask to build the inference as a web-service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Noto Sans Cham" panose="02000000000000000000" pitchFamily="2" charset="0"/>
                <a:cs typeface="Rozha One"/>
              </a:rPr>
              <a:t>It allows us to build REST API based web-services quickly with minimum configuration hassle. </a:t>
            </a:r>
            <a:endParaRPr lang="en-US" sz="2000" dirty="0">
              <a:solidFill>
                <a:schemeClr val="dk1"/>
              </a:solidFill>
              <a:latin typeface="Noto Sans Cham" panose="02000000000000000000" pitchFamily="2" charset="0"/>
              <a:cs typeface="Rozha One"/>
              <a:sym typeface="Rozha One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679F572-2DF9-7DF4-386C-EEAE71D3B2DC}"/>
              </a:ext>
            </a:extLst>
          </p:cNvPr>
          <p:cNvGrpSpPr/>
          <p:nvPr/>
        </p:nvGrpSpPr>
        <p:grpSpPr>
          <a:xfrm>
            <a:off x="348675" y="488314"/>
            <a:ext cx="742650" cy="743131"/>
            <a:chOff x="7724930" y="1127472"/>
            <a:chExt cx="742650" cy="743131"/>
          </a:xfrm>
        </p:grpSpPr>
        <p:sp>
          <p:nvSpPr>
            <p:cNvPr id="29" name="Google Shape;1423;p48">
              <a:extLst>
                <a:ext uri="{FF2B5EF4-FFF2-40B4-BE49-F238E27FC236}">
                  <a16:creationId xmlns:a16="http://schemas.microsoft.com/office/drawing/2014/main" id="{C010C56B-C269-F0DF-1048-08B52280AB33}"/>
                </a:ext>
              </a:extLst>
            </p:cNvPr>
            <p:cNvSpPr/>
            <p:nvPr/>
          </p:nvSpPr>
          <p:spPr>
            <a:xfrm>
              <a:off x="7724930" y="1127953"/>
              <a:ext cx="742650" cy="742650"/>
            </a:xfrm>
            <a:custGeom>
              <a:avLst/>
              <a:gdLst/>
              <a:ahLst/>
              <a:cxnLst/>
              <a:rect l="l" t="t" r="r" b="b"/>
              <a:pathLst>
                <a:path w="29706" h="29706" extrusionOk="0">
                  <a:moveTo>
                    <a:pt x="0" y="0"/>
                  </a:moveTo>
                  <a:lnTo>
                    <a:pt x="0" y="29705"/>
                  </a:lnTo>
                  <a:lnTo>
                    <a:pt x="29706" y="29705"/>
                  </a:lnTo>
                  <a:lnTo>
                    <a:pt x="29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306DD372-CEFF-9960-FE92-35331DE1F2E0}"/>
                </a:ext>
              </a:extLst>
            </p:cNvPr>
            <p:cNvGrpSpPr/>
            <p:nvPr/>
          </p:nvGrpSpPr>
          <p:grpSpPr>
            <a:xfrm>
              <a:off x="7726330" y="1127472"/>
              <a:ext cx="741250" cy="741225"/>
              <a:chOff x="7481130" y="474901"/>
              <a:chExt cx="741250" cy="741225"/>
            </a:xfrm>
          </p:grpSpPr>
          <p:sp>
            <p:nvSpPr>
              <p:cNvPr id="31" name="Google Shape;1424;p48">
                <a:extLst>
                  <a:ext uri="{FF2B5EF4-FFF2-40B4-BE49-F238E27FC236}">
                    <a16:creationId xmlns:a16="http://schemas.microsoft.com/office/drawing/2014/main" id="{859C2900-9060-C4E1-964F-0DD64BBDB09A}"/>
                  </a:ext>
                </a:extLst>
              </p:cNvPr>
              <p:cNvSpPr/>
              <p:nvPr/>
            </p:nvSpPr>
            <p:spPr>
              <a:xfrm>
                <a:off x="7481130" y="474901"/>
                <a:ext cx="741250" cy="741225"/>
              </a:xfrm>
              <a:custGeom>
                <a:avLst/>
                <a:gdLst/>
                <a:ahLst/>
                <a:cxnLst/>
                <a:rect l="l" t="t" r="r" b="b"/>
                <a:pathLst>
                  <a:path w="29650" h="29649" extrusionOk="0">
                    <a:moveTo>
                      <a:pt x="14825" y="1"/>
                    </a:moveTo>
                    <a:cubicBezTo>
                      <a:pt x="6646" y="1"/>
                      <a:pt x="1" y="6646"/>
                      <a:pt x="1" y="14825"/>
                    </a:cubicBezTo>
                    <a:cubicBezTo>
                      <a:pt x="1" y="23004"/>
                      <a:pt x="6646" y="29649"/>
                      <a:pt x="14825" y="29649"/>
                    </a:cubicBezTo>
                    <a:cubicBezTo>
                      <a:pt x="23004" y="29649"/>
                      <a:pt x="29649" y="23004"/>
                      <a:pt x="29649" y="14825"/>
                    </a:cubicBezTo>
                    <a:cubicBezTo>
                      <a:pt x="29649" y="6646"/>
                      <a:pt x="23004" y="1"/>
                      <a:pt x="14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425;p48">
                <a:extLst>
                  <a:ext uri="{FF2B5EF4-FFF2-40B4-BE49-F238E27FC236}">
                    <a16:creationId xmlns:a16="http://schemas.microsoft.com/office/drawing/2014/main" id="{122848D8-E741-1091-806B-DACA646F3428}"/>
                  </a:ext>
                </a:extLst>
              </p:cNvPr>
              <p:cNvSpPr/>
              <p:nvPr/>
            </p:nvSpPr>
            <p:spPr>
              <a:xfrm>
                <a:off x="7674230" y="666576"/>
                <a:ext cx="357150" cy="356425"/>
              </a:xfrm>
              <a:custGeom>
                <a:avLst/>
                <a:gdLst/>
                <a:ahLst/>
                <a:cxnLst/>
                <a:rect l="l" t="t" r="r" b="b"/>
                <a:pathLst>
                  <a:path w="14286" h="14257" extrusionOk="0">
                    <a:moveTo>
                      <a:pt x="7129" y="1"/>
                    </a:moveTo>
                    <a:cubicBezTo>
                      <a:pt x="3182" y="1"/>
                      <a:pt x="1" y="3181"/>
                      <a:pt x="1" y="7129"/>
                    </a:cubicBezTo>
                    <a:cubicBezTo>
                      <a:pt x="1" y="11076"/>
                      <a:pt x="3182" y="14257"/>
                      <a:pt x="7129" y="14257"/>
                    </a:cubicBezTo>
                    <a:cubicBezTo>
                      <a:pt x="11076" y="14257"/>
                      <a:pt x="14286" y="11076"/>
                      <a:pt x="14286" y="7129"/>
                    </a:cubicBezTo>
                    <a:cubicBezTo>
                      <a:pt x="14286" y="3181"/>
                      <a:pt x="11076" y="1"/>
                      <a:pt x="71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latin typeface="Hiragino Kaku Gothic StdN W8" panose="020B0800000000000000" pitchFamily="34" charset="-128"/>
                    <a:ea typeface="Hiragino Kaku Gothic StdN W8" panose="020B0800000000000000" pitchFamily="34" charset="-128"/>
                  </a:rPr>
                  <a:t>2</a:t>
                </a:r>
                <a:endParaRPr dirty="0">
                  <a:latin typeface="Hiragino Kaku Gothic StdN W8" panose="020B0800000000000000" pitchFamily="34" charset="-128"/>
                  <a:ea typeface="Hiragino Kaku Gothic StdN W8" panose="020B0800000000000000" pitchFamily="34" charset="-128"/>
                </a:endParaRPr>
              </a:p>
            </p:txBody>
          </p:sp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538EA02-5280-37FA-D243-A7B49938923B}"/>
              </a:ext>
            </a:extLst>
          </p:cNvPr>
          <p:cNvSpPr txBox="1"/>
          <p:nvPr/>
        </p:nvSpPr>
        <p:spPr>
          <a:xfrm>
            <a:off x="1172605" y="744026"/>
            <a:ext cx="77681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dirty="0">
                <a:solidFill>
                  <a:schemeClr val="dk1"/>
                </a:solidFill>
                <a:latin typeface="Rozha One"/>
                <a:cs typeface="Rozha One"/>
                <a:sym typeface="Rozha One"/>
              </a:rPr>
              <a:t>Wrapping the inference by flask</a:t>
            </a:r>
          </a:p>
        </p:txBody>
      </p:sp>
      <p:pic>
        <p:nvPicPr>
          <p:cNvPr id="38" name="Picture 37" descr="A person and person holding a puzzle piece&#10;&#10;Description automatically generated">
            <a:extLst>
              <a:ext uri="{FF2B5EF4-FFF2-40B4-BE49-F238E27FC236}">
                <a16:creationId xmlns:a16="http://schemas.microsoft.com/office/drawing/2014/main" id="{C410CF1F-A8C9-F03A-30E6-F6EAE85C5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0" y="1328801"/>
            <a:ext cx="5745564" cy="3822114"/>
          </a:xfrm>
          <a:prstGeom prst="rect">
            <a:avLst/>
          </a:prstGeom>
        </p:spPr>
      </p:pic>
      <p:pic>
        <p:nvPicPr>
          <p:cNvPr id="40" name="Picture 39" descr="A black and white image of a whale&#10;&#10;Description automatically generated">
            <a:extLst>
              <a:ext uri="{FF2B5EF4-FFF2-40B4-BE49-F238E27FC236}">
                <a16:creationId xmlns:a16="http://schemas.microsoft.com/office/drawing/2014/main" id="{B39F3DC0-9CD4-66B8-C710-C6FA77AF95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87367" y="1510656"/>
            <a:ext cx="1122197" cy="62771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3FC3492-2383-29C1-70BB-282DB3E8A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32" y="933196"/>
            <a:ext cx="7997850" cy="392226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130F96-7712-AA05-C856-257D04572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732" y="288036"/>
            <a:ext cx="5461344" cy="450661"/>
          </a:xfrm>
        </p:spPr>
        <p:txBody>
          <a:bodyPr/>
          <a:lstStyle/>
          <a:p>
            <a:r>
              <a:rPr lang="en-KH" sz="2400" b="1" dirty="0">
                <a:latin typeface="GungsuhChe" panose="02030609000101010101" pitchFamily="49" charset="-127"/>
                <a:ea typeface="GungsuhChe" panose="02030609000101010101" pitchFamily="49" charset="-127"/>
              </a:rPr>
              <a:t>Example: Flask App Code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AC1E19E8-7CEB-9E2D-F660-895F3FD50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071160"/>
            <a:ext cx="7571134" cy="3848311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70E7862B-EB1D-097B-7CF7-64A16BD5E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0" y="416052"/>
            <a:ext cx="5461344" cy="450661"/>
          </a:xfrm>
        </p:spPr>
        <p:txBody>
          <a:bodyPr/>
          <a:lstStyle/>
          <a:p>
            <a:r>
              <a:rPr lang="en-KH" sz="2400" b="1" dirty="0">
                <a:latin typeface="GungsuhChe" panose="02030609000101010101" pitchFamily="49" charset="-127"/>
                <a:ea typeface="GungsuhChe" panose="02030609000101010101" pitchFamily="49" charset="-127"/>
              </a:rPr>
              <a:t>Example: App Result</a:t>
            </a:r>
          </a:p>
        </p:txBody>
      </p:sp>
    </p:spTree>
    <p:extLst>
      <p:ext uri="{BB962C8B-B14F-4D97-AF65-F5344CB8AC3E}">
        <p14:creationId xmlns:p14="http://schemas.microsoft.com/office/powerpoint/2010/main" val="3049595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5" name="Google Shape;1285;p37"/>
          <p:cNvPicPr preferRelativeResize="0">
            <a:picLocks noGrp="1"/>
          </p:cNvPicPr>
          <p:nvPr>
            <p:ph type="pic" idx="6"/>
          </p:nvPr>
        </p:nvPicPr>
        <p:blipFill>
          <a:blip r:embed="rId3"/>
          <a:srcRect l="30685" r="30685"/>
          <a:stretch/>
        </p:blipFill>
        <p:spPr>
          <a:xfrm>
            <a:off x="-8775" y="-18401"/>
            <a:ext cx="2993400" cy="5166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175F4CB-C98E-F604-BCDD-B7DD254CCE6F}"/>
              </a:ext>
            </a:extLst>
          </p:cNvPr>
          <p:cNvSpPr txBox="1"/>
          <p:nvPr/>
        </p:nvSpPr>
        <p:spPr>
          <a:xfrm>
            <a:off x="3515024" y="2105027"/>
            <a:ext cx="540037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dirty="0">
                <a:solidFill>
                  <a:schemeClr val="dk1"/>
                </a:solidFill>
                <a:latin typeface="Rozha One"/>
                <a:cs typeface="Rozha One"/>
              </a:rPr>
              <a:t>Using docker </a:t>
            </a:r>
          </a:p>
          <a:p>
            <a:pPr algn="l"/>
            <a:r>
              <a:rPr lang="en-US" sz="3600" dirty="0">
                <a:solidFill>
                  <a:schemeClr val="dk1"/>
                </a:solidFill>
                <a:latin typeface="Rozha One"/>
                <a:cs typeface="Rozha One"/>
              </a:rPr>
              <a:t>to containerize </a:t>
            </a:r>
          </a:p>
          <a:p>
            <a:pPr algn="l"/>
            <a:r>
              <a:rPr lang="en-US" sz="3600" dirty="0">
                <a:solidFill>
                  <a:schemeClr val="dk1"/>
                </a:solidFill>
                <a:latin typeface="Rozha One"/>
                <a:cs typeface="Rozha One"/>
              </a:rPr>
              <a:t>the flask service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8AA0B2E-6250-62DB-C7DF-7F112357D533}"/>
              </a:ext>
            </a:extLst>
          </p:cNvPr>
          <p:cNvGrpSpPr/>
          <p:nvPr/>
        </p:nvGrpSpPr>
        <p:grpSpPr>
          <a:xfrm>
            <a:off x="3515024" y="1092472"/>
            <a:ext cx="742650" cy="743131"/>
            <a:chOff x="7724930" y="1127472"/>
            <a:chExt cx="742650" cy="743131"/>
          </a:xfrm>
        </p:grpSpPr>
        <p:sp>
          <p:nvSpPr>
            <p:cNvPr id="17" name="Google Shape;1423;p48">
              <a:extLst>
                <a:ext uri="{FF2B5EF4-FFF2-40B4-BE49-F238E27FC236}">
                  <a16:creationId xmlns:a16="http://schemas.microsoft.com/office/drawing/2014/main" id="{9992F0FC-9355-B752-2134-D22810FDD094}"/>
                </a:ext>
              </a:extLst>
            </p:cNvPr>
            <p:cNvSpPr/>
            <p:nvPr/>
          </p:nvSpPr>
          <p:spPr>
            <a:xfrm>
              <a:off x="7724930" y="1127953"/>
              <a:ext cx="742650" cy="742650"/>
            </a:xfrm>
            <a:custGeom>
              <a:avLst/>
              <a:gdLst/>
              <a:ahLst/>
              <a:cxnLst/>
              <a:rect l="l" t="t" r="r" b="b"/>
              <a:pathLst>
                <a:path w="29706" h="29706" extrusionOk="0">
                  <a:moveTo>
                    <a:pt x="0" y="0"/>
                  </a:moveTo>
                  <a:lnTo>
                    <a:pt x="0" y="29705"/>
                  </a:lnTo>
                  <a:lnTo>
                    <a:pt x="29706" y="29705"/>
                  </a:lnTo>
                  <a:lnTo>
                    <a:pt x="29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A3924E0-C828-0763-C1C6-4402247B6F6B}"/>
                </a:ext>
              </a:extLst>
            </p:cNvPr>
            <p:cNvGrpSpPr/>
            <p:nvPr/>
          </p:nvGrpSpPr>
          <p:grpSpPr>
            <a:xfrm>
              <a:off x="7726330" y="1127472"/>
              <a:ext cx="741250" cy="741225"/>
              <a:chOff x="7481130" y="474901"/>
              <a:chExt cx="741250" cy="741225"/>
            </a:xfrm>
          </p:grpSpPr>
          <p:sp>
            <p:nvSpPr>
              <p:cNvPr id="19" name="Google Shape;1424;p48">
                <a:extLst>
                  <a:ext uri="{FF2B5EF4-FFF2-40B4-BE49-F238E27FC236}">
                    <a16:creationId xmlns:a16="http://schemas.microsoft.com/office/drawing/2014/main" id="{B4AD2AD7-A1E1-5DE4-95B2-3B87AF78E1D2}"/>
                  </a:ext>
                </a:extLst>
              </p:cNvPr>
              <p:cNvSpPr/>
              <p:nvPr/>
            </p:nvSpPr>
            <p:spPr>
              <a:xfrm>
                <a:off x="7481130" y="474901"/>
                <a:ext cx="741250" cy="741225"/>
              </a:xfrm>
              <a:custGeom>
                <a:avLst/>
                <a:gdLst/>
                <a:ahLst/>
                <a:cxnLst/>
                <a:rect l="l" t="t" r="r" b="b"/>
                <a:pathLst>
                  <a:path w="29650" h="29649" extrusionOk="0">
                    <a:moveTo>
                      <a:pt x="14825" y="1"/>
                    </a:moveTo>
                    <a:cubicBezTo>
                      <a:pt x="6646" y="1"/>
                      <a:pt x="1" y="6646"/>
                      <a:pt x="1" y="14825"/>
                    </a:cubicBezTo>
                    <a:cubicBezTo>
                      <a:pt x="1" y="23004"/>
                      <a:pt x="6646" y="29649"/>
                      <a:pt x="14825" y="29649"/>
                    </a:cubicBezTo>
                    <a:cubicBezTo>
                      <a:pt x="23004" y="29649"/>
                      <a:pt x="29649" y="23004"/>
                      <a:pt x="29649" y="14825"/>
                    </a:cubicBezTo>
                    <a:cubicBezTo>
                      <a:pt x="29649" y="6646"/>
                      <a:pt x="23004" y="1"/>
                      <a:pt x="14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425;p48">
                <a:extLst>
                  <a:ext uri="{FF2B5EF4-FFF2-40B4-BE49-F238E27FC236}">
                    <a16:creationId xmlns:a16="http://schemas.microsoft.com/office/drawing/2014/main" id="{BDD40779-7921-50E5-0FA9-DCB6AB71C737}"/>
                  </a:ext>
                </a:extLst>
              </p:cNvPr>
              <p:cNvSpPr/>
              <p:nvPr/>
            </p:nvSpPr>
            <p:spPr>
              <a:xfrm>
                <a:off x="7674230" y="666576"/>
                <a:ext cx="357150" cy="356425"/>
              </a:xfrm>
              <a:custGeom>
                <a:avLst/>
                <a:gdLst/>
                <a:ahLst/>
                <a:cxnLst/>
                <a:rect l="l" t="t" r="r" b="b"/>
                <a:pathLst>
                  <a:path w="14286" h="14257" extrusionOk="0">
                    <a:moveTo>
                      <a:pt x="7129" y="1"/>
                    </a:moveTo>
                    <a:cubicBezTo>
                      <a:pt x="3182" y="1"/>
                      <a:pt x="1" y="3181"/>
                      <a:pt x="1" y="7129"/>
                    </a:cubicBezTo>
                    <a:cubicBezTo>
                      <a:pt x="1" y="11076"/>
                      <a:pt x="3182" y="14257"/>
                      <a:pt x="7129" y="14257"/>
                    </a:cubicBezTo>
                    <a:cubicBezTo>
                      <a:pt x="11076" y="14257"/>
                      <a:pt x="14286" y="11076"/>
                      <a:pt x="14286" y="7129"/>
                    </a:cubicBezTo>
                    <a:cubicBezTo>
                      <a:pt x="14286" y="3181"/>
                      <a:pt x="11076" y="1"/>
                      <a:pt x="71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latin typeface="Hiragino Kaku Gothic StdN W8" panose="020B0800000000000000" pitchFamily="34" charset="-128"/>
                    <a:ea typeface="Hiragino Kaku Gothic StdN W8" panose="020B0800000000000000" pitchFamily="34" charset="-128"/>
                  </a:rPr>
                  <a:t>3</a:t>
                </a:r>
                <a:endParaRPr dirty="0">
                  <a:latin typeface="Hiragino Kaku Gothic StdN W8" panose="020B0800000000000000" pitchFamily="34" charset="-128"/>
                  <a:ea typeface="Hiragino Kaku Gothic StdN W8" panose="020B0800000000000000" pitchFamily="34" charset="-128"/>
                </a:endParaRPr>
              </a:p>
            </p:txBody>
          </p:sp>
        </p:grpSp>
      </p:grpSp>
      <p:pic>
        <p:nvPicPr>
          <p:cNvPr id="22" name="Picture 21" descr="A blue and white logo&#10;&#10;Description automatically generated">
            <a:extLst>
              <a:ext uri="{FF2B5EF4-FFF2-40B4-BE49-F238E27FC236}">
                <a16:creationId xmlns:a16="http://schemas.microsoft.com/office/drawing/2014/main" id="{0F6DE905-EEEE-BE00-27C9-C801DA51AB7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572000" y="1036334"/>
            <a:ext cx="922439" cy="79736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39"/>
          <p:cNvSpPr txBox="1">
            <a:spLocks noGrp="1"/>
          </p:cNvSpPr>
          <p:nvPr>
            <p:ph type="title"/>
          </p:nvPr>
        </p:nvSpPr>
        <p:spPr>
          <a:xfrm>
            <a:off x="840580" y="546071"/>
            <a:ext cx="783114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" sz="2800" b="1" dirty="0">
                <a:latin typeface="Noto Sans Oriya" panose="020B0502040504020204" pitchFamily="34" charset="0"/>
                <a:cs typeface="Noto Sans Oriya" panose="020B0502040504020204" pitchFamily="34" charset="0"/>
              </a:rPr>
              <a:t>3. </a:t>
            </a:r>
            <a:r>
              <a:rPr lang="en-US" sz="2800" b="1" dirty="0">
                <a:solidFill>
                  <a:schemeClr val="dk1"/>
                </a:solidFill>
                <a:latin typeface="Noto Sans Oriya" panose="020B0502040504020204" pitchFamily="34" charset="0"/>
                <a:cs typeface="Noto Sans Oriya" panose="020B0502040504020204" pitchFamily="34" charset="0"/>
              </a:rPr>
              <a:t>Using docker to containerize the flask service</a:t>
            </a:r>
            <a:endParaRPr sz="2800" b="1" dirty="0">
              <a:latin typeface="Noto Sans Oriya" panose="020B0502040504020204" pitchFamily="34" charset="0"/>
              <a:cs typeface="Noto Sans Oriya" panose="020B0502040504020204" pitchFamily="34" charset="0"/>
            </a:endParaRPr>
          </a:p>
        </p:txBody>
      </p:sp>
      <p:sp>
        <p:nvSpPr>
          <p:cNvPr id="1302" name="Google Shape;1302;p39"/>
          <p:cNvSpPr/>
          <p:nvPr/>
        </p:nvSpPr>
        <p:spPr>
          <a:xfrm rot="10800000">
            <a:off x="1554701" y="4782221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4AC555-4345-11D9-7272-BB67FFAB8B70}"/>
              </a:ext>
            </a:extLst>
          </p:cNvPr>
          <p:cNvSpPr txBox="1"/>
          <p:nvPr/>
        </p:nvSpPr>
        <p:spPr>
          <a:xfrm>
            <a:off x="1410268" y="1118771"/>
            <a:ext cx="6323463" cy="66999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source-serif-pro"/>
              </a:rPr>
              <a:t>‘</a:t>
            </a:r>
            <a:r>
              <a:rPr lang="en-US" sz="2800" b="0" i="1" u="none" strike="noStrike" dirty="0">
                <a:solidFill>
                  <a:schemeClr val="bg1"/>
                </a:solidFill>
                <a:effectLst/>
                <a:latin typeface="source-serif-pro"/>
              </a:rPr>
              <a:t>But it worked on my machine!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source-serif-pro"/>
              </a:rPr>
              <a:t>’</a:t>
            </a:r>
            <a:endParaRPr lang="en-US" sz="1600" dirty="0">
              <a:solidFill>
                <a:schemeClr val="bg1"/>
              </a:solidFill>
              <a:latin typeface="Noto Sans Cham" panose="02000000000000000000" pitchFamily="2" charset="0"/>
              <a:cs typeface="Rozha One"/>
              <a:sym typeface="Rozha One"/>
            </a:endParaRPr>
          </a:p>
        </p:txBody>
      </p:sp>
      <p:pic>
        <p:nvPicPr>
          <p:cNvPr id="3" name="Picture 2" descr="A blue and white logo&#10;&#10;Description automatically generated">
            <a:extLst>
              <a:ext uri="{FF2B5EF4-FFF2-40B4-BE49-F238E27FC236}">
                <a16:creationId xmlns:a16="http://schemas.microsoft.com/office/drawing/2014/main" id="{DF8C85AB-129D-48CF-7D3A-25258138047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8045" y="546071"/>
            <a:ext cx="662535" cy="572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5E5B68-1724-8326-7667-F586DFBCE20C}"/>
              </a:ext>
            </a:extLst>
          </p:cNvPr>
          <p:cNvSpPr txBox="1"/>
          <p:nvPr/>
        </p:nvSpPr>
        <p:spPr>
          <a:xfrm>
            <a:off x="840579" y="1859432"/>
            <a:ext cx="7417873" cy="1289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292929"/>
                </a:solidFill>
                <a:effectLst/>
                <a:latin typeface="Noto Sans Cham" panose="02000000000000000000" pitchFamily="2" charset="0"/>
              </a:rPr>
              <a:t>Docker is a tool which is used to automate the deployment of applications in lightweight containers so that applications can work efficiently in different environments. </a:t>
            </a:r>
            <a:endParaRPr lang="en-KH" sz="1800" dirty="0">
              <a:latin typeface="Noto Sans Cham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C06FE2-185E-85DA-DCE0-7EE6768C0396}"/>
              </a:ext>
            </a:extLst>
          </p:cNvPr>
          <p:cNvSpPr txBox="1"/>
          <p:nvPr/>
        </p:nvSpPr>
        <p:spPr>
          <a:xfrm>
            <a:off x="1687252" y="4744213"/>
            <a:ext cx="2180830" cy="336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accent1"/>
                </a:solidFill>
                <a:latin typeface="Noto Sans Cham" panose="02000000000000000000" pitchFamily="2" charset="0"/>
              </a:rPr>
              <a:t>Source: </a:t>
            </a:r>
            <a:r>
              <a:rPr lang="en-US" sz="1200" dirty="0" err="1">
                <a:solidFill>
                  <a:schemeClr val="accent1"/>
                </a:solidFill>
                <a:latin typeface="Noto Sans Cham" panose="02000000000000000000" pitchFamily="2" charset="0"/>
              </a:rPr>
              <a:t>Simplilearn</a:t>
            </a:r>
            <a:endParaRPr lang="en-KH" sz="1200" dirty="0">
              <a:solidFill>
                <a:schemeClr val="accent1"/>
              </a:solidFill>
              <a:latin typeface="Noto Sans Cham" panose="02000000000000000000" pitchFamily="2" charset="0"/>
            </a:endParaRPr>
          </a:p>
        </p:txBody>
      </p:sp>
      <p:pic>
        <p:nvPicPr>
          <p:cNvPr id="8" name="Picture 7" descr="A logo for a company&#10;&#10;Description automatically generated">
            <a:extLst>
              <a:ext uri="{FF2B5EF4-FFF2-40B4-BE49-F238E27FC236}">
                <a16:creationId xmlns:a16="http://schemas.microsoft.com/office/drawing/2014/main" id="{60637240-4E67-5C5F-3D8A-058F52288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7252" y="3219813"/>
            <a:ext cx="5769494" cy="145373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308;p40">
            <a:extLst>
              <a:ext uri="{FF2B5EF4-FFF2-40B4-BE49-F238E27FC236}">
                <a16:creationId xmlns:a16="http://schemas.microsoft.com/office/drawing/2014/main" id="{3FFB7EB1-9771-07EA-7E47-D3BCC11133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8764" y="3951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Docker work?</a:t>
            </a:r>
            <a:endParaRPr dirty="0"/>
          </a:p>
        </p:txBody>
      </p:sp>
      <p:pic>
        <p:nvPicPr>
          <p:cNvPr id="8" name="Picture 7" descr="A diagram of a docker&#10;&#10;Description automatically generated">
            <a:extLst>
              <a:ext uri="{FF2B5EF4-FFF2-40B4-BE49-F238E27FC236}">
                <a16:creationId xmlns:a16="http://schemas.microsoft.com/office/drawing/2014/main" id="{E7205D18-C874-B6EB-755F-E01FE05E34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985"/>
          <a:stretch/>
        </p:blipFill>
        <p:spPr>
          <a:xfrm>
            <a:off x="885306" y="1033624"/>
            <a:ext cx="7772400" cy="37147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BE84F9-9BA5-31F1-A1EC-749833F10B66}"/>
              </a:ext>
            </a:extLst>
          </p:cNvPr>
          <p:cNvSpPr txBox="1"/>
          <p:nvPr/>
        </p:nvSpPr>
        <p:spPr>
          <a:xfrm>
            <a:off x="3681091" y="4645844"/>
            <a:ext cx="2180830" cy="336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accent1"/>
                </a:solidFill>
                <a:latin typeface="Noto Sans Cham" panose="02000000000000000000" pitchFamily="2" charset="0"/>
              </a:rPr>
              <a:t>Source: </a:t>
            </a:r>
            <a:r>
              <a:rPr lang="en-US" sz="1200" dirty="0" err="1">
                <a:solidFill>
                  <a:schemeClr val="accent1"/>
                </a:solidFill>
                <a:latin typeface="Noto Sans Cham" panose="02000000000000000000" pitchFamily="2" charset="0"/>
              </a:rPr>
              <a:t>Simplilearn</a:t>
            </a:r>
            <a:endParaRPr lang="en-KH" sz="1200" dirty="0">
              <a:solidFill>
                <a:schemeClr val="accent1"/>
              </a:solidFill>
              <a:latin typeface="Noto Sans Cham" panose="02000000000000000000" pitchFamily="2" charset="0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08E858C-26B8-F8C7-C72B-7E7140FF7AAB}"/>
              </a:ext>
            </a:extLst>
          </p:cNvPr>
          <p:cNvSpPr/>
          <p:nvPr/>
        </p:nvSpPr>
        <p:spPr>
          <a:xfrm>
            <a:off x="7585482" y="4361688"/>
            <a:ext cx="1072224" cy="28415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H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Docker work?</a:t>
            </a:r>
            <a:endParaRPr dirty="0"/>
          </a:p>
        </p:txBody>
      </p:sp>
      <p:pic>
        <p:nvPicPr>
          <p:cNvPr id="4" name="Picture 3" descr="A diagram of a docker&#10;&#10;Description automatically generated">
            <a:extLst>
              <a:ext uri="{FF2B5EF4-FFF2-40B4-BE49-F238E27FC236}">
                <a16:creationId xmlns:a16="http://schemas.microsoft.com/office/drawing/2014/main" id="{22F719A9-1C20-F392-6D22-6E3A36A9EA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35"/>
          <a:stretch/>
        </p:blipFill>
        <p:spPr>
          <a:xfrm>
            <a:off x="685800" y="1014552"/>
            <a:ext cx="7772400" cy="37328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973557-DB33-8038-4A58-1936C426EB41}"/>
              </a:ext>
            </a:extLst>
          </p:cNvPr>
          <p:cNvSpPr txBox="1"/>
          <p:nvPr/>
        </p:nvSpPr>
        <p:spPr>
          <a:xfrm>
            <a:off x="1687252" y="4744213"/>
            <a:ext cx="2180830" cy="336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accent1"/>
                </a:solidFill>
                <a:latin typeface="Noto Sans Cham" panose="02000000000000000000" pitchFamily="2" charset="0"/>
              </a:rPr>
              <a:t>Source: </a:t>
            </a:r>
            <a:r>
              <a:rPr lang="en-US" sz="1200" dirty="0" err="1">
                <a:solidFill>
                  <a:schemeClr val="accent1"/>
                </a:solidFill>
                <a:latin typeface="Noto Sans Cham" panose="02000000000000000000" pitchFamily="2" charset="0"/>
              </a:rPr>
              <a:t>Simplilearn</a:t>
            </a:r>
            <a:endParaRPr lang="en-KH" sz="1200" dirty="0">
              <a:solidFill>
                <a:schemeClr val="accent1"/>
              </a:solidFill>
              <a:latin typeface="Noto Sans Cham" panose="02000000000000000000" pitchFamily="2" charset="0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5A53C76-83D1-DD97-D131-AEB4DDDAC059}"/>
              </a:ext>
            </a:extLst>
          </p:cNvPr>
          <p:cNvSpPr/>
          <p:nvPr/>
        </p:nvSpPr>
        <p:spPr>
          <a:xfrm>
            <a:off x="7351776" y="4352544"/>
            <a:ext cx="1072224" cy="39166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H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43"/>
          <p:cNvSpPr txBox="1">
            <a:spLocks noGrp="1"/>
          </p:cNvSpPr>
          <p:nvPr>
            <p:ph type="title"/>
          </p:nvPr>
        </p:nvSpPr>
        <p:spPr>
          <a:xfrm>
            <a:off x="1284425" y="52856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i="0" u="none" strike="noStrike" dirty="0">
                <a:solidFill>
                  <a:srgbClr val="292929"/>
                </a:solidFill>
                <a:effectLst/>
                <a:latin typeface="sohne"/>
              </a:rPr>
              <a:t>Hosting the docker container on Cloud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C0F6CD1-0BA5-F5C4-DC52-597D9ED3B8E5}"/>
              </a:ext>
            </a:extLst>
          </p:cNvPr>
          <p:cNvGrpSpPr/>
          <p:nvPr/>
        </p:nvGrpSpPr>
        <p:grpSpPr>
          <a:xfrm>
            <a:off x="348675" y="445025"/>
            <a:ext cx="742650" cy="743131"/>
            <a:chOff x="7724930" y="1127472"/>
            <a:chExt cx="742650" cy="743131"/>
          </a:xfrm>
        </p:grpSpPr>
        <p:sp>
          <p:nvSpPr>
            <p:cNvPr id="3" name="Google Shape;1423;p48">
              <a:extLst>
                <a:ext uri="{FF2B5EF4-FFF2-40B4-BE49-F238E27FC236}">
                  <a16:creationId xmlns:a16="http://schemas.microsoft.com/office/drawing/2014/main" id="{BAE0330D-BA85-6940-CAD2-EDA1E642CA20}"/>
                </a:ext>
              </a:extLst>
            </p:cNvPr>
            <p:cNvSpPr/>
            <p:nvPr/>
          </p:nvSpPr>
          <p:spPr>
            <a:xfrm>
              <a:off x="7724930" y="1127953"/>
              <a:ext cx="742650" cy="742650"/>
            </a:xfrm>
            <a:custGeom>
              <a:avLst/>
              <a:gdLst/>
              <a:ahLst/>
              <a:cxnLst/>
              <a:rect l="l" t="t" r="r" b="b"/>
              <a:pathLst>
                <a:path w="29706" h="29706" extrusionOk="0">
                  <a:moveTo>
                    <a:pt x="0" y="0"/>
                  </a:moveTo>
                  <a:lnTo>
                    <a:pt x="0" y="29705"/>
                  </a:lnTo>
                  <a:lnTo>
                    <a:pt x="29706" y="29705"/>
                  </a:lnTo>
                  <a:lnTo>
                    <a:pt x="29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3026637-D2E0-FEEF-9147-5DE4CC10C2AD}"/>
                </a:ext>
              </a:extLst>
            </p:cNvPr>
            <p:cNvGrpSpPr/>
            <p:nvPr/>
          </p:nvGrpSpPr>
          <p:grpSpPr>
            <a:xfrm>
              <a:off x="7726330" y="1127472"/>
              <a:ext cx="741250" cy="741225"/>
              <a:chOff x="7481130" y="474901"/>
              <a:chExt cx="741250" cy="741225"/>
            </a:xfrm>
          </p:grpSpPr>
          <p:sp>
            <p:nvSpPr>
              <p:cNvPr id="5" name="Google Shape;1424;p48">
                <a:extLst>
                  <a:ext uri="{FF2B5EF4-FFF2-40B4-BE49-F238E27FC236}">
                    <a16:creationId xmlns:a16="http://schemas.microsoft.com/office/drawing/2014/main" id="{48C9DEF8-7A7A-0702-730D-C002D6F25797}"/>
                  </a:ext>
                </a:extLst>
              </p:cNvPr>
              <p:cNvSpPr/>
              <p:nvPr/>
            </p:nvSpPr>
            <p:spPr>
              <a:xfrm>
                <a:off x="7481130" y="474901"/>
                <a:ext cx="741250" cy="741225"/>
              </a:xfrm>
              <a:custGeom>
                <a:avLst/>
                <a:gdLst/>
                <a:ahLst/>
                <a:cxnLst/>
                <a:rect l="l" t="t" r="r" b="b"/>
                <a:pathLst>
                  <a:path w="29650" h="29649" extrusionOk="0">
                    <a:moveTo>
                      <a:pt x="14825" y="1"/>
                    </a:moveTo>
                    <a:cubicBezTo>
                      <a:pt x="6646" y="1"/>
                      <a:pt x="1" y="6646"/>
                      <a:pt x="1" y="14825"/>
                    </a:cubicBezTo>
                    <a:cubicBezTo>
                      <a:pt x="1" y="23004"/>
                      <a:pt x="6646" y="29649"/>
                      <a:pt x="14825" y="29649"/>
                    </a:cubicBezTo>
                    <a:cubicBezTo>
                      <a:pt x="23004" y="29649"/>
                      <a:pt x="29649" y="23004"/>
                      <a:pt x="29649" y="14825"/>
                    </a:cubicBezTo>
                    <a:cubicBezTo>
                      <a:pt x="29649" y="6646"/>
                      <a:pt x="23004" y="1"/>
                      <a:pt x="14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1425;p48">
                <a:extLst>
                  <a:ext uri="{FF2B5EF4-FFF2-40B4-BE49-F238E27FC236}">
                    <a16:creationId xmlns:a16="http://schemas.microsoft.com/office/drawing/2014/main" id="{3CBBDCDF-22EF-38C4-0490-A5B9F9EFF067}"/>
                  </a:ext>
                </a:extLst>
              </p:cNvPr>
              <p:cNvSpPr/>
              <p:nvPr/>
            </p:nvSpPr>
            <p:spPr>
              <a:xfrm>
                <a:off x="7674230" y="666576"/>
                <a:ext cx="357150" cy="356425"/>
              </a:xfrm>
              <a:custGeom>
                <a:avLst/>
                <a:gdLst/>
                <a:ahLst/>
                <a:cxnLst/>
                <a:rect l="l" t="t" r="r" b="b"/>
                <a:pathLst>
                  <a:path w="14286" h="14257" extrusionOk="0">
                    <a:moveTo>
                      <a:pt x="7129" y="1"/>
                    </a:moveTo>
                    <a:cubicBezTo>
                      <a:pt x="3182" y="1"/>
                      <a:pt x="1" y="3181"/>
                      <a:pt x="1" y="7129"/>
                    </a:cubicBezTo>
                    <a:cubicBezTo>
                      <a:pt x="1" y="11076"/>
                      <a:pt x="3182" y="14257"/>
                      <a:pt x="7129" y="14257"/>
                    </a:cubicBezTo>
                    <a:cubicBezTo>
                      <a:pt x="11076" y="14257"/>
                      <a:pt x="14286" y="11076"/>
                      <a:pt x="14286" y="7129"/>
                    </a:cubicBezTo>
                    <a:cubicBezTo>
                      <a:pt x="14286" y="3181"/>
                      <a:pt x="11076" y="1"/>
                      <a:pt x="71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latin typeface="Hiragino Kaku Gothic StdN W8" panose="020B0800000000000000" pitchFamily="34" charset="-128"/>
                    <a:ea typeface="Hiragino Kaku Gothic StdN W8" panose="020B0800000000000000" pitchFamily="34" charset="-128"/>
                  </a:rPr>
                  <a:t>4</a:t>
                </a:r>
                <a:endParaRPr dirty="0">
                  <a:latin typeface="Hiragino Kaku Gothic StdN W8" panose="020B0800000000000000" pitchFamily="34" charset="-128"/>
                  <a:ea typeface="Hiragino Kaku Gothic StdN W8" panose="020B0800000000000000" pitchFamily="34" charset="-128"/>
                </a:endParaRPr>
              </a:p>
            </p:txBody>
          </p: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F1510BF-1EBE-9DA9-D209-84365DBFF982}"/>
              </a:ext>
            </a:extLst>
          </p:cNvPr>
          <p:cNvSpPr txBox="1"/>
          <p:nvPr/>
        </p:nvSpPr>
        <p:spPr>
          <a:xfrm>
            <a:off x="1391920" y="1316181"/>
            <a:ext cx="7081520" cy="40011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anchor="ctr">
            <a:spAutoFit/>
          </a:bodyPr>
          <a:lstStyle/>
          <a:p>
            <a:pPr algn="ctr"/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Noto Sans Cham" panose="02000000000000000000" pitchFamily="2" charset="0"/>
              </a:rPr>
              <a:t>what if someone else wishes to consume the service?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95B10F-2F66-87F7-35B8-0241FC02B689}"/>
              </a:ext>
            </a:extLst>
          </p:cNvPr>
          <p:cNvSpPr txBox="1"/>
          <p:nvPr/>
        </p:nvSpPr>
        <p:spPr>
          <a:xfrm>
            <a:off x="1091325" y="1931210"/>
            <a:ext cx="7382115" cy="8747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292929"/>
                </a:solidFill>
                <a:effectLst/>
                <a:latin typeface="Noto Sans Cham" panose="02000000000000000000" pitchFamily="2" charset="0"/>
              </a:rPr>
              <a:t>Choose the cloud-based platform, and now </a:t>
            </a:r>
            <a:r>
              <a:rPr lang="en-US" sz="1800" b="0" i="0" u="none" strike="noStrike" dirty="0">
                <a:solidFill>
                  <a:srgbClr val="292929"/>
                </a:solidFill>
                <a:effectLst/>
                <a:latin typeface="Noto Sans Cham" panose="02000000000000000000" pitchFamily="2" charset="0"/>
                <a:hlinkClick r:id="rId3"/>
              </a:rPr>
              <a:t>let use AWS </a:t>
            </a:r>
            <a:endParaRPr lang="en-US" sz="1800" b="0" i="0" u="none" strike="noStrike" dirty="0">
              <a:solidFill>
                <a:srgbClr val="292929"/>
              </a:solidFill>
              <a:effectLst/>
              <a:latin typeface="Noto Sans Cham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KH" sz="1800" dirty="0">
              <a:latin typeface="Noto Sans Cham" panose="02000000000000000000" pitchFamily="2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95A8AEC-2C78-B0CA-03AD-F5548B3273B5}"/>
              </a:ext>
            </a:extLst>
          </p:cNvPr>
          <p:cNvGrpSpPr/>
          <p:nvPr/>
        </p:nvGrpSpPr>
        <p:grpSpPr>
          <a:xfrm>
            <a:off x="2920505" y="4344847"/>
            <a:ext cx="5552935" cy="890093"/>
            <a:chOff x="648218" y="2449613"/>
            <a:chExt cx="7806777" cy="1251367"/>
          </a:xfrm>
        </p:grpSpPr>
        <p:pic>
          <p:nvPicPr>
            <p:cNvPr id="11" name="Picture 10" descr="A logo with blue green and gray dots&#10;&#10;Description automatically generated">
              <a:extLst>
                <a:ext uri="{FF2B5EF4-FFF2-40B4-BE49-F238E27FC236}">
                  <a16:creationId xmlns:a16="http://schemas.microsoft.com/office/drawing/2014/main" id="{EAFE50C4-C49C-8240-A473-5A8E203975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73" t="23828" r="8830" b="25335"/>
            <a:stretch/>
          </p:blipFill>
          <p:spPr>
            <a:xfrm>
              <a:off x="6527084" y="2712612"/>
              <a:ext cx="1927911" cy="594892"/>
            </a:xfrm>
            <a:prstGeom prst="rect">
              <a:avLst/>
            </a:prstGeom>
          </p:spPr>
        </p:pic>
        <p:pic>
          <p:nvPicPr>
            <p:cNvPr id="12" name="Picture 11" descr="A purple square with white lines and a logo&#10;&#10;Description automatically generated">
              <a:extLst>
                <a:ext uri="{FF2B5EF4-FFF2-40B4-BE49-F238E27FC236}">
                  <a16:creationId xmlns:a16="http://schemas.microsoft.com/office/drawing/2014/main" id="{AF8A70AB-8646-4E8D-EB30-63F208FB27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990" t="12082" r="10339" b="9596"/>
            <a:stretch/>
          </p:blipFill>
          <p:spPr>
            <a:xfrm>
              <a:off x="4745539" y="2647214"/>
              <a:ext cx="1800964" cy="856167"/>
            </a:xfrm>
            <a:prstGeom prst="rect">
              <a:avLst/>
            </a:prstGeom>
          </p:spPr>
        </p:pic>
        <p:pic>
          <p:nvPicPr>
            <p:cNvPr id="13" name="Picture 12" descr="A blue and white striped logo&#10;&#10;Description automatically generated">
              <a:extLst>
                <a:ext uri="{FF2B5EF4-FFF2-40B4-BE49-F238E27FC236}">
                  <a16:creationId xmlns:a16="http://schemas.microsoft.com/office/drawing/2014/main" id="{E502A0A3-D79B-52D0-70DA-F5897B805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35461" y="2449613"/>
              <a:ext cx="1251367" cy="1251367"/>
            </a:xfrm>
            <a:prstGeom prst="rect">
              <a:avLst/>
            </a:prstGeom>
          </p:spPr>
        </p:pic>
        <p:pic>
          <p:nvPicPr>
            <p:cNvPr id="14" name="Picture 13" descr="A logo with a smile&#10;&#10;Description automatically generated">
              <a:extLst>
                <a:ext uri="{FF2B5EF4-FFF2-40B4-BE49-F238E27FC236}">
                  <a16:creationId xmlns:a16="http://schemas.microsoft.com/office/drawing/2014/main" id="{5331DD45-53C1-1F15-67C7-ABA80ACCE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15848" y="2908489"/>
              <a:ext cx="991488" cy="594892"/>
            </a:xfrm>
            <a:prstGeom prst="rect">
              <a:avLst/>
            </a:prstGeom>
          </p:spPr>
        </p:pic>
        <p:pic>
          <p:nvPicPr>
            <p:cNvPr id="15" name="Picture 14" descr="A blue and black logo&#10;&#10;Description automatically generated">
              <a:extLst>
                <a:ext uri="{FF2B5EF4-FFF2-40B4-BE49-F238E27FC236}">
                  <a16:creationId xmlns:a16="http://schemas.microsoft.com/office/drawing/2014/main" id="{C155042B-0C3E-3C9B-C000-855ABBD1C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48218" y="2781412"/>
              <a:ext cx="1586277" cy="457293"/>
            </a:xfrm>
            <a:prstGeom prst="rect">
              <a:avLst/>
            </a:prstGeom>
          </p:spPr>
        </p:pic>
      </p:grpSp>
      <p:pic>
        <p:nvPicPr>
          <p:cNvPr id="17" name="Picture 16" descr="A screenshot of a web page&#10;&#10;Description automatically generated">
            <a:extLst>
              <a:ext uri="{FF2B5EF4-FFF2-40B4-BE49-F238E27FC236}">
                <a16:creationId xmlns:a16="http://schemas.microsoft.com/office/drawing/2014/main" id="{973A194B-E5BE-74D4-D453-62FCC184FE52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1503680" y="2416173"/>
            <a:ext cx="4877199" cy="1955661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A9E2512-C684-B6A7-7F1E-32FE6120466C}"/>
              </a:ext>
            </a:extLst>
          </p:cNvPr>
          <p:cNvSpPr/>
          <p:nvPr/>
        </p:nvSpPr>
        <p:spPr>
          <a:xfrm>
            <a:off x="0" y="2936240"/>
            <a:ext cx="9144000" cy="22072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H"/>
          </a:p>
        </p:txBody>
      </p:sp>
      <p:sp>
        <p:nvSpPr>
          <p:cNvPr id="1357" name="Google Shape;1357;p44"/>
          <p:cNvSpPr txBox="1">
            <a:spLocks noGrp="1"/>
          </p:cNvSpPr>
          <p:nvPr>
            <p:ph type="title" idx="4294967295"/>
          </p:nvPr>
        </p:nvSpPr>
        <p:spPr>
          <a:xfrm>
            <a:off x="2201740" y="800105"/>
            <a:ext cx="4740520" cy="10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Photo showcase</a:t>
            </a:r>
            <a:endParaRPr dirty="0"/>
          </a:p>
        </p:txBody>
      </p:sp>
      <p:pic>
        <p:nvPicPr>
          <p:cNvPr id="3" name="Picture 2" descr="A person standing at a desk with a computer&#10;&#10;Description automatically generated">
            <a:extLst>
              <a:ext uri="{FF2B5EF4-FFF2-40B4-BE49-F238E27FC236}">
                <a16:creationId xmlns:a16="http://schemas.microsoft.com/office/drawing/2014/main" id="{93DD8A99-7683-E5B1-321F-B2045A34B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94" y="2802691"/>
            <a:ext cx="3793487" cy="2527306"/>
          </a:xfrm>
          <a:prstGeom prst="rect">
            <a:avLst/>
          </a:prstGeom>
        </p:spPr>
      </p:pic>
      <p:pic>
        <p:nvPicPr>
          <p:cNvPr id="8" name="Picture 7" descr="A person and person sitting on a circular object&#10;&#10;Description automatically generated">
            <a:extLst>
              <a:ext uri="{FF2B5EF4-FFF2-40B4-BE49-F238E27FC236}">
                <a16:creationId xmlns:a16="http://schemas.microsoft.com/office/drawing/2014/main" id="{0863D471-114B-FA13-12B8-F76C5E7547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8081" y="2571750"/>
            <a:ext cx="4010258" cy="267004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199" name="Google Shape;1199;p30"/>
          <p:cNvSpPr txBox="1">
            <a:spLocks noGrp="1"/>
          </p:cNvSpPr>
          <p:nvPr>
            <p:ph type="title" idx="2"/>
          </p:nvPr>
        </p:nvSpPr>
        <p:spPr>
          <a:xfrm>
            <a:off x="1177199" y="1418399"/>
            <a:ext cx="9144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01" name="Google Shape;1201;p30"/>
          <p:cNvSpPr txBox="1">
            <a:spLocks noGrp="1"/>
          </p:cNvSpPr>
          <p:nvPr>
            <p:ph type="title" idx="4"/>
          </p:nvPr>
        </p:nvSpPr>
        <p:spPr>
          <a:xfrm>
            <a:off x="4982400" y="1418399"/>
            <a:ext cx="9144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03" name="Google Shape;1203;p30"/>
          <p:cNvSpPr txBox="1">
            <a:spLocks noGrp="1"/>
          </p:cNvSpPr>
          <p:nvPr>
            <p:ph type="title" idx="6"/>
          </p:nvPr>
        </p:nvSpPr>
        <p:spPr>
          <a:xfrm>
            <a:off x="1177200" y="3015149"/>
            <a:ext cx="9144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04" name="Google Shape;1204;p30"/>
          <p:cNvSpPr txBox="1">
            <a:spLocks noGrp="1"/>
          </p:cNvSpPr>
          <p:nvPr>
            <p:ph type="title" idx="7"/>
          </p:nvPr>
        </p:nvSpPr>
        <p:spPr>
          <a:xfrm>
            <a:off x="4982400" y="3015149"/>
            <a:ext cx="9144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205" name="Google Shape;1205;p30"/>
          <p:cNvSpPr txBox="1">
            <a:spLocks noGrp="1"/>
          </p:cNvSpPr>
          <p:nvPr>
            <p:ph type="subTitle" idx="1"/>
          </p:nvPr>
        </p:nvSpPr>
        <p:spPr>
          <a:xfrm>
            <a:off x="1177199" y="2027999"/>
            <a:ext cx="25320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206" name="Google Shape;1206;p30"/>
          <p:cNvSpPr txBox="1">
            <a:spLocks noGrp="1"/>
          </p:cNvSpPr>
          <p:nvPr>
            <p:ph type="subTitle" idx="8"/>
          </p:nvPr>
        </p:nvSpPr>
        <p:spPr>
          <a:xfrm>
            <a:off x="4982400" y="2027999"/>
            <a:ext cx="25320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Cloud-based platform</a:t>
            </a:r>
            <a:endParaRPr dirty="0"/>
          </a:p>
        </p:txBody>
      </p:sp>
      <p:sp>
        <p:nvSpPr>
          <p:cNvPr id="1207" name="Google Shape;1207;p30"/>
          <p:cNvSpPr txBox="1">
            <a:spLocks noGrp="1"/>
          </p:cNvSpPr>
          <p:nvPr>
            <p:ph type="subTitle" idx="9"/>
          </p:nvPr>
        </p:nvSpPr>
        <p:spPr>
          <a:xfrm>
            <a:off x="1177199" y="3624749"/>
            <a:ext cx="3000209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How-to deploy</a:t>
            </a:r>
            <a:endParaRPr dirty="0"/>
          </a:p>
        </p:txBody>
      </p:sp>
      <p:sp>
        <p:nvSpPr>
          <p:cNvPr id="1210" name="Google Shape;1210;p30"/>
          <p:cNvSpPr txBox="1">
            <a:spLocks noGrp="1"/>
          </p:cNvSpPr>
          <p:nvPr>
            <p:ph type="subTitle" idx="15"/>
          </p:nvPr>
        </p:nvSpPr>
        <p:spPr>
          <a:xfrm>
            <a:off x="4982400" y="3624749"/>
            <a:ext cx="2532000" cy="7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23;p48">
            <a:extLst>
              <a:ext uri="{FF2B5EF4-FFF2-40B4-BE49-F238E27FC236}">
                <a16:creationId xmlns:a16="http://schemas.microsoft.com/office/drawing/2014/main" id="{9506B8C0-BD36-67AA-CCAD-ACB057DDD16A}"/>
              </a:ext>
            </a:extLst>
          </p:cNvPr>
          <p:cNvSpPr/>
          <p:nvPr/>
        </p:nvSpPr>
        <p:spPr>
          <a:xfrm>
            <a:off x="8405989" y="695400"/>
            <a:ext cx="742650" cy="742650"/>
          </a:xfrm>
          <a:custGeom>
            <a:avLst/>
            <a:gdLst/>
            <a:ahLst/>
            <a:cxnLst/>
            <a:rect l="l" t="t" r="r" b="b"/>
            <a:pathLst>
              <a:path w="29706" h="29706" extrusionOk="0">
                <a:moveTo>
                  <a:pt x="0" y="0"/>
                </a:moveTo>
                <a:lnTo>
                  <a:pt x="0" y="29705"/>
                </a:lnTo>
                <a:lnTo>
                  <a:pt x="29706" y="29705"/>
                </a:lnTo>
                <a:lnTo>
                  <a:pt x="2970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424;p48">
            <a:extLst>
              <a:ext uri="{FF2B5EF4-FFF2-40B4-BE49-F238E27FC236}">
                <a16:creationId xmlns:a16="http://schemas.microsoft.com/office/drawing/2014/main" id="{32923DF4-5E8A-1491-BDF2-52672812DA44}"/>
              </a:ext>
            </a:extLst>
          </p:cNvPr>
          <p:cNvSpPr/>
          <p:nvPr/>
        </p:nvSpPr>
        <p:spPr>
          <a:xfrm>
            <a:off x="8413763" y="719660"/>
            <a:ext cx="741250" cy="741225"/>
          </a:xfrm>
          <a:custGeom>
            <a:avLst/>
            <a:gdLst/>
            <a:ahLst/>
            <a:cxnLst/>
            <a:rect l="l" t="t" r="r" b="b"/>
            <a:pathLst>
              <a:path w="29650" h="29649" extrusionOk="0">
                <a:moveTo>
                  <a:pt x="14825" y="1"/>
                </a:moveTo>
                <a:cubicBezTo>
                  <a:pt x="6646" y="1"/>
                  <a:pt x="1" y="6646"/>
                  <a:pt x="1" y="14825"/>
                </a:cubicBezTo>
                <a:cubicBezTo>
                  <a:pt x="1" y="23004"/>
                  <a:pt x="6646" y="29649"/>
                  <a:pt x="14825" y="29649"/>
                </a:cubicBezTo>
                <a:cubicBezTo>
                  <a:pt x="23004" y="29649"/>
                  <a:pt x="29649" y="23004"/>
                  <a:pt x="29649" y="14825"/>
                </a:cubicBezTo>
                <a:cubicBezTo>
                  <a:pt x="29649" y="6646"/>
                  <a:pt x="23004" y="1"/>
                  <a:pt x="1482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425;p48">
            <a:extLst>
              <a:ext uri="{FF2B5EF4-FFF2-40B4-BE49-F238E27FC236}">
                <a16:creationId xmlns:a16="http://schemas.microsoft.com/office/drawing/2014/main" id="{330DB7FE-59E6-8619-BD7A-9B788788075D}"/>
              </a:ext>
            </a:extLst>
          </p:cNvPr>
          <p:cNvSpPr/>
          <p:nvPr/>
        </p:nvSpPr>
        <p:spPr>
          <a:xfrm>
            <a:off x="8606163" y="912060"/>
            <a:ext cx="357150" cy="356425"/>
          </a:xfrm>
          <a:custGeom>
            <a:avLst/>
            <a:gdLst/>
            <a:ahLst/>
            <a:cxnLst/>
            <a:rect l="l" t="t" r="r" b="b"/>
            <a:pathLst>
              <a:path w="14286" h="14257" extrusionOk="0">
                <a:moveTo>
                  <a:pt x="7129" y="1"/>
                </a:moveTo>
                <a:cubicBezTo>
                  <a:pt x="3182" y="1"/>
                  <a:pt x="1" y="3181"/>
                  <a:pt x="1" y="7129"/>
                </a:cubicBezTo>
                <a:cubicBezTo>
                  <a:pt x="1" y="11076"/>
                  <a:pt x="3182" y="14257"/>
                  <a:pt x="7129" y="14257"/>
                </a:cubicBezTo>
                <a:cubicBezTo>
                  <a:pt x="11076" y="14257"/>
                  <a:pt x="14286" y="11076"/>
                  <a:pt x="14286" y="7129"/>
                </a:cubicBezTo>
                <a:cubicBezTo>
                  <a:pt x="14286" y="3181"/>
                  <a:pt x="11076" y="1"/>
                  <a:pt x="71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21B85-C06E-0521-0669-2BBCAC08A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549" y="1144623"/>
            <a:ext cx="4872900" cy="1964400"/>
          </a:xfrm>
        </p:spPr>
        <p:txBody>
          <a:bodyPr/>
          <a:lstStyle/>
          <a:p>
            <a:r>
              <a:rPr lang="en-KH" sz="6600" dirty="0"/>
              <a:t>Thank Y</a:t>
            </a:r>
            <a:r>
              <a:rPr lang="en-US" sz="6600" dirty="0"/>
              <a:t>o</a:t>
            </a:r>
            <a:r>
              <a:rPr lang="en-KH" sz="6600" dirty="0"/>
              <a:t>u !</a:t>
            </a:r>
          </a:p>
        </p:txBody>
      </p:sp>
      <p:sp>
        <p:nvSpPr>
          <p:cNvPr id="4" name="Google Shape;1184;p28">
            <a:extLst>
              <a:ext uri="{FF2B5EF4-FFF2-40B4-BE49-F238E27FC236}">
                <a16:creationId xmlns:a16="http://schemas.microsoft.com/office/drawing/2014/main" id="{4C249AD9-F28A-CAD5-DDB8-E9E737B3BEF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90949" y="3104860"/>
            <a:ext cx="5162100" cy="11343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AMS-Master Program 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Roatny</a:t>
            </a:r>
            <a:r>
              <a:rPr lang="en" dirty="0"/>
              <a:t> NUON</a:t>
            </a:r>
          </a:p>
        </p:txBody>
      </p:sp>
      <p:sp>
        <p:nvSpPr>
          <p:cNvPr id="8" name="Google Shape;1588;p48">
            <a:extLst>
              <a:ext uri="{FF2B5EF4-FFF2-40B4-BE49-F238E27FC236}">
                <a16:creationId xmlns:a16="http://schemas.microsoft.com/office/drawing/2014/main" id="{BCB77562-5DC9-563B-1AAD-90958E919DED}"/>
              </a:ext>
            </a:extLst>
          </p:cNvPr>
          <p:cNvSpPr/>
          <p:nvPr/>
        </p:nvSpPr>
        <p:spPr>
          <a:xfrm rot="16200000">
            <a:off x="8267151" y="4613746"/>
            <a:ext cx="364950" cy="766775"/>
          </a:xfrm>
          <a:custGeom>
            <a:avLst/>
            <a:gdLst/>
            <a:ahLst/>
            <a:cxnLst/>
            <a:rect l="l" t="t" r="r" b="b"/>
            <a:pathLst>
              <a:path w="14598" h="30671" extrusionOk="0">
                <a:moveTo>
                  <a:pt x="1" y="0"/>
                </a:moveTo>
                <a:lnTo>
                  <a:pt x="1" y="30671"/>
                </a:lnTo>
                <a:cubicBezTo>
                  <a:pt x="8123" y="30273"/>
                  <a:pt x="14598" y="23543"/>
                  <a:pt x="14598" y="15335"/>
                </a:cubicBezTo>
                <a:cubicBezTo>
                  <a:pt x="14598" y="7100"/>
                  <a:pt x="8123" y="398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589;p48">
            <a:extLst>
              <a:ext uri="{FF2B5EF4-FFF2-40B4-BE49-F238E27FC236}">
                <a16:creationId xmlns:a16="http://schemas.microsoft.com/office/drawing/2014/main" id="{B544397D-E1DC-D1DD-D6A9-EB8C91747C90}"/>
              </a:ext>
            </a:extLst>
          </p:cNvPr>
          <p:cNvSpPr/>
          <p:nvPr/>
        </p:nvSpPr>
        <p:spPr>
          <a:xfrm rot="10800000">
            <a:off x="8784388" y="4052857"/>
            <a:ext cx="364250" cy="766775"/>
          </a:xfrm>
          <a:custGeom>
            <a:avLst/>
            <a:gdLst/>
            <a:ahLst/>
            <a:cxnLst/>
            <a:rect l="l" t="t" r="r" b="b"/>
            <a:pathLst>
              <a:path w="14570" h="30671" extrusionOk="0">
                <a:moveTo>
                  <a:pt x="1" y="0"/>
                </a:moveTo>
                <a:lnTo>
                  <a:pt x="1" y="30671"/>
                </a:lnTo>
                <a:cubicBezTo>
                  <a:pt x="8123" y="30273"/>
                  <a:pt x="14570" y="23543"/>
                  <a:pt x="14570" y="15335"/>
                </a:cubicBezTo>
                <a:cubicBezTo>
                  <a:pt x="14570" y="7100"/>
                  <a:pt x="8123" y="398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431;p48">
            <a:extLst>
              <a:ext uri="{FF2B5EF4-FFF2-40B4-BE49-F238E27FC236}">
                <a16:creationId xmlns:a16="http://schemas.microsoft.com/office/drawing/2014/main" id="{62E94A67-01A2-C41A-A73B-E4408D28A343}"/>
              </a:ext>
            </a:extLst>
          </p:cNvPr>
          <p:cNvSpPr/>
          <p:nvPr/>
        </p:nvSpPr>
        <p:spPr>
          <a:xfrm>
            <a:off x="8434025" y="4433500"/>
            <a:ext cx="355000" cy="355000"/>
          </a:xfrm>
          <a:custGeom>
            <a:avLst/>
            <a:gdLst/>
            <a:ahLst/>
            <a:cxnLst/>
            <a:rect l="l" t="t" r="r" b="b"/>
            <a:pathLst>
              <a:path w="14200" h="14200" extrusionOk="0">
                <a:moveTo>
                  <a:pt x="4089" y="0"/>
                </a:moveTo>
                <a:cubicBezTo>
                  <a:pt x="1818" y="0"/>
                  <a:pt x="0" y="1818"/>
                  <a:pt x="0" y="4061"/>
                </a:cubicBezTo>
                <a:lnTo>
                  <a:pt x="0" y="10110"/>
                </a:lnTo>
                <a:cubicBezTo>
                  <a:pt x="0" y="12354"/>
                  <a:pt x="1818" y="14200"/>
                  <a:pt x="4089" y="14200"/>
                </a:cubicBezTo>
                <a:lnTo>
                  <a:pt x="10110" y="14200"/>
                </a:lnTo>
                <a:cubicBezTo>
                  <a:pt x="12382" y="14200"/>
                  <a:pt x="14199" y="12354"/>
                  <a:pt x="14199" y="10110"/>
                </a:cubicBezTo>
                <a:lnTo>
                  <a:pt x="14199" y="4061"/>
                </a:lnTo>
                <a:cubicBezTo>
                  <a:pt x="14199" y="1818"/>
                  <a:pt x="12382" y="0"/>
                  <a:pt x="101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432;p48">
            <a:extLst>
              <a:ext uri="{FF2B5EF4-FFF2-40B4-BE49-F238E27FC236}">
                <a16:creationId xmlns:a16="http://schemas.microsoft.com/office/drawing/2014/main" id="{96B91A72-6970-6667-3676-552DB893C5ED}"/>
              </a:ext>
            </a:extLst>
          </p:cNvPr>
          <p:cNvSpPr/>
          <p:nvPr/>
        </p:nvSpPr>
        <p:spPr>
          <a:xfrm>
            <a:off x="8434025" y="4788475"/>
            <a:ext cx="355000" cy="355025"/>
          </a:xfrm>
          <a:custGeom>
            <a:avLst/>
            <a:gdLst/>
            <a:ahLst/>
            <a:cxnLst/>
            <a:rect l="l" t="t" r="r" b="b"/>
            <a:pathLst>
              <a:path w="14200" h="14201" extrusionOk="0">
                <a:moveTo>
                  <a:pt x="4089" y="1"/>
                </a:moveTo>
                <a:cubicBezTo>
                  <a:pt x="1818" y="1"/>
                  <a:pt x="0" y="1818"/>
                  <a:pt x="0" y="4062"/>
                </a:cubicBezTo>
                <a:lnTo>
                  <a:pt x="0" y="10111"/>
                </a:lnTo>
                <a:cubicBezTo>
                  <a:pt x="0" y="12354"/>
                  <a:pt x="1846" y="14200"/>
                  <a:pt x="4089" y="14200"/>
                </a:cubicBezTo>
                <a:lnTo>
                  <a:pt x="10110" y="14200"/>
                </a:lnTo>
                <a:cubicBezTo>
                  <a:pt x="12382" y="14200"/>
                  <a:pt x="14199" y="12354"/>
                  <a:pt x="14199" y="10111"/>
                </a:cubicBezTo>
                <a:lnTo>
                  <a:pt x="14199" y="4062"/>
                </a:lnTo>
                <a:cubicBezTo>
                  <a:pt x="14199" y="1818"/>
                  <a:pt x="12382" y="1"/>
                  <a:pt x="101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433;p48">
            <a:extLst>
              <a:ext uri="{FF2B5EF4-FFF2-40B4-BE49-F238E27FC236}">
                <a16:creationId xmlns:a16="http://schemas.microsoft.com/office/drawing/2014/main" id="{E1C7DCA6-F104-9058-1EA0-BE211ED45D07}"/>
              </a:ext>
            </a:extLst>
          </p:cNvPr>
          <p:cNvSpPr/>
          <p:nvPr/>
        </p:nvSpPr>
        <p:spPr>
          <a:xfrm>
            <a:off x="8789000" y="4432775"/>
            <a:ext cx="355000" cy="355725"/>
          </a:xfrm>
          <a:custGeom>
            <a:avLst/>
            <a:gdLst/>
            <a:ahLst/>
            <a:cxnLst/>
            <a:rect l="l" t="t" r="r" b="b"/>
            <a:pathLst>
              <a:path w="14200" h="14229" extrusionOk="0">
                <a:moveTo>
                  <a:pt x="4090" y="1"/>
                </a:moveTo>
                <a:cubicBezTo>
                  <a:pt x="1818" y="1"/>
                  <a:pt x="0" y="1847"/>
                  <a:pt x="0" y="4090"/>
                </a:cubicBezTo>
                <a:lnTo>
                  <a:pt x="0" y="10139"/>
                </a:lnTo>
                <a:cubicBezTo>
                  <a:pt x="0" y="12383"/>
                  <a:pt x="1818" y="14229"/>
                  <a:pt x="4090" y="14229"/>
                </a:cubicBezTo>
                <a:lnTo>
                  <a:pt x="10110" y="14229"/>
                </a:lnTo>
                <a:cubicBezTo>
                  <a:pt x="12382" y="14229"/>
                  <a:pt x="14200" y="12383"/>
                  <a:pt x="14200" y="10139"/>
                </a:cubicBezTo>
                <a:lnTo>
                  <a:pt x="14200" y="4090"/>
                </a:lnTo>
                <a:cubicBezTo>
                  <a:pt x="14200" y="1847"/>
                  <a:pt x="12382" y="1"/>
                  <a:pt x="101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434;p48">
            <a:extLst>
              <a:ext uri="{FF2B5EF4-FFF2-40B4-BE49-F238E27FC236}">
                <a16:creationId xmlns:a16="http://schemas.microsoft.com/office/drawing/2014/main" id="{F8093726-E78C-7FB9-2E2F-44C1719E881D}"/>
              </a:ext>
            </a:extLst>
          </p:cNvPr>
          <p:cNvSpPr/>
          <p:nvPr/>
        </p:nvSpPr>
        <p:spPr>
          <a:xfrm>
            <a:off x="8789000" y="4788475"/>
            <a:ext cx="355000" cy="355025"/>
          </a:xfrm>
          <a:custGeom>
            <a:avLst/>
            <a:gdLst/>
            <a:ahLst/>
            <a:cxnLst/>
            <a:rect l="l" t="t" r="r" b="b"/>
            <a:pathLst>
              <a:path w="14200" h="14201" extrusionOk="0">
                <a:moveTo>
                  <a:pt x="4090" y="1"/>
                </a:moveTo>
                <a:cubicBezTo>
                  <a:pt x="1846" y="1"/>
                  <a:pt x="0" y="1818"/>
                  <a:pt x="0" y="4062"/>
                </a:cubicBezTo>
                <a:lnTo>
                  <a:pt x="0" y="10111"/>
                </a:lnTo>
                <a:cubicBezTo>
                  <a:pt x="0" y="12354"/>
                  <a:pt x="1846" y="14200"/>
                  <a:pt x="4090" y="14200"/>
                </a:cubicBezTo>
                <a:lnTo>
                  <a:pt x="10110" y="14200"/>
                </a:lnTo>
                <a:cubicBezTo>
                  <a:pt x="12382" y="14200"/>
                  <a:pt x="14200" y="12354"/>
                  <a:pt x="14200" y="10111"/>
                </a:cubicBezTo>
                <a:lnTo>
                  <a:pt x="14200" y="4062"/>
                </a:lnTo>
                <a:cubicBezTo>
                  <a:pt x="14200" y="1818"/>
                  <a:pt x="12382" y="1"/>
                  <a:pt x="101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20;p48">
            <a:extLst>
              <a:ext uri="{FF2B5EF4-FFF2-40B4-BE49-F238E27FC236}">
                <a16:creationId xmlns:a16="http://schemas.microsoft.com/office/drawing/2014/main" id="{7A7D4FAF-3016-9CC6-8751-CF4A99DFDF60}"/>
              </a:ext>
            </a:extLst>
          </p:cNvPr>
          <p:cNvSpPr/>
          <p:nvPr/>
        </p:nvSpPr>
        <p:spPr>
          <a:xfrm rot="10800000">
            <a:off x="4122787" y="2742691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0"/>
                </a:moveTo>
                <a:cubicBezTo>
                  <a:pt x="3238" y="1789"/>
                  <a:pt x="1789" y="3238"/>
                  <a:pt x="0" y="4061"/>
                </a:cubicBezTo>
                <a:cubicBezTo>
                  <a:pt x="1789" y="4885"/>
                  <a:pt x="3238" y="6305"/>
                  <a:pt x="4061" y="8122"/>
                </a:cubicBezTo>
                <a:cubicBezTo>
                  <a:pt x="4885" y="6305"/>
                  <a:pt x="6333" y="4885"/>
                  <a:pt x="8122" y="4061"/>
                </a:cubicBezTo>
                <a:cubicBezTo>
                  <a:pt x="6333" y="3238"/>
                  <a:pt x="4885" y="1789"/>
                  <a:pt x="40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421;p48">
            <a:extLst>
              <a:ext uri="{FF2B5EF4-FFF2-40B4-BE49-F238E27FC236}">
                <a16:creationId xmlns:a16="http://schemas.microsoft.com/office/drawing/2014/main" id="{AF4A07BE-01CC-0F10-B1DC-0BE291F7B938}"/>
              </a:ext>
            </a:extLst>
          </p:cNvPr>
          <p:cNvSpPr/>
          <p:nvPr/>
        </p:nvSpPr>
        <p:spPr>
          <a:xfrm rot="10800000">
            <a:off x="4470462" y="2742692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0"/>
                </a:moveTo>
                <a:cubicBezTo>
                  <a:pt x="3238" y="1790"/>
                  <a:pt x="1789" y="3238"/>
                  <a:pt x="0" y="4061"/>
                </a:cubicBezTo>
                <a:cubicBezTo>
                  <a:pt x="1789" y="4885"/>
                  <a:pt x="3238" y="6305"/>
                  <a:pt x="4061" y="8123"/>
                </a:cubicBezTo>
                <a:cubicBezTo>
                  <a:pt x="4885" y="6305"/>
                  <a:pt x="6333" y="4885"/>
                  <a:pt x="8122" y="4061"/>
                </a:cubicBezTo>
                <a:cubicBezTo>
                  <a:pt x="6333" y="3238"/>
                  <a:pt x="4885" y="1790"/>
                  <a:pt x="40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422;p48">
            <a:extLst>
              <a:ext uri="{FF2B5EF4-FFF2-40B4-BE49-F238E27FC236}">
                <a16:creationId xmlns:a16="http://schemas.microsoft.com/office/drawing/2014/main" id="{BC4E4593-C912-C95A-C9B0-FF92B54ED5A1}"/>
              </a:ext>
            </a:extLst>
          </p:cNvPr>
          <p:cNvSpPr/>
          <p:nvPr/>
        </p:nvSpPr>
        <p:spPr>
          <a:xfrm rot="10800000">
            <a:off x="4821556" y="2750516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1"/>
                </a:moveTo>
                <a:cubicBezTo>
                  <a:pt x="3238" y="1790"/>
                  <a:pt x="1789" y="3238"/>
                  <a:pt x="0" y="4062"/>
                </a:cubicBezTo>
                <a:cubicBezTo>
                  <a:pt x="1789" y="4885"/>
                  <a:pt x="3238" y="6305"/>
                  <a:pt x="4061" y="8123"/>
                </a:cubicBezTo>
                <a:cubicBezTo>
                  <a:pt x="4885" y="6305"/>
                  <a:pt x="6333" y="4885"/>
                  <a:pt x="8122" y="4062"/>
                </a:cubicBezTo>
                <a:cubicBezTo>
                  <a:pt x="6333" y="3238"/>
                  <a:pt x="4885" y="1790"/>
                  <a:pt x="40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420;p48">
            <a:extLst>
              <a:ext uri="{FF2B5EF4-FFF2-40B4-BE49-F238E27FC236}">
                <a16:creationId xmlns:a16="http://schemas.microsoft.com/office/drawing/2014/main" id="{5351625E-D3CB-4C44-1F29-52C667418DC8}"/>
              </a:ext>
            </a:extLst>
          </p:cNvPr>
          <p:cNvSpPr/>
          <p:nvPr/>
        </p:nvSpPr>
        <p:spPr>
          <a:xfrm>
            <a:off x="8833014" y="1573153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0"/>
                </a:moveTo>
                <a:cubicBezTo>
                  <a:pt x="3238" y="1789"/>
                  <a:pt x="1789" y="3238"/>
                  <a:pt x="0" y="4061"/>
                </a:cubicBezTo>
                <a:cubicBezTo>
                  <a:pt x="1789" y="4885"/>
                  <a:pt x="3238" y="6305"/>
                  <a:pt x="4061" y="8122"/>
                </a:cubicBezTo>
                <a:cubicBezTo>
                  <a:pt x="4885" y="6305"/>
                  <a:pt x="6333" y="4885"/>
                  <a:pt x="8122" y="4061"/>
                </a:cubicBezTo>
                <a:cubicBezTo>
                  <a:pt x="6333" y="3238"/>
                  <a:pt x="4885" y="1789"/>
                  <a:pt x="40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421;p48">
            <a:extLst>
              <a:ext uri="{FF2B5EF4-FFF2-40B4-BE49-F238E27FC236}">
                <a16:creationId xmlns:a16="http://schemas.microsoft.com/office/drawing/2014/main" id="{6C51F8C6-66B1-83DA-D04C-C11200CB68C6}"/>
              </a:ext>
            </a:extLst>
          </p:cNvPr>
          <p:cNvSpPr/>
          <p:nvPr/>
        </p:nvSpPr>
        <p:spPr>
          <a:xfrm>
            <a:off x="8833014" y="1840803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0"/>
                </a:moveTo>
                <a:cubicBezTo>
                  <a:pt x="3238" y="1790"/>
                  <a:pt x="1789" y="3238"/>
                  <a:pt x="0" y="4061"/>
                </a:cubicBezTo>
                <a:cubicBezTo>
                  <a:pt x="1789" y="4885"/>
                  <a:pt x="3238" y="6305"/>
                  <a:pt x="4061" y="8123"/>
                </a:cubicBezTo>
                <a:cubicBezTo>
                  <a:pt x="4885" y="6305"/>
                  <a:pt x="6333" y="4885"/>
                  <a:pt x="8122" y="4061"/>
                </a:cubicBezTo>
                <a:cubicBezTo>
                  <a:pt x="6333" y="3238"/>
                  <a:pt x="4885" y="1790"/>
                  <a:pt x="40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422;p48">
            <a:extLst>
              <a:ext uri="{FF2B5EF4-FFF2-40B4-BE49-F238E27FC236}">
                <a16:creationId xmlns:a16="http://schemas.microsoft.com/office/drawing/2014/main" id="{0088EA80-700C-A07C-6E63-49EBEF616B52}"/>
              </a:ext>
            </a:extLst>
          </p:cNvPr>
          <p:cNvSpPr/>
          <p:nvPr/>
        </p:nvSpPr>
        <p:spPr>
          <a:xfrm>
            <a:off x="8833014" y="2108453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1"/>
                </a:moveTo>
                <a:cubicBezTo>
                  <a:pt x="3238" y="1790"/>
                  <a:pt x="1789" y="3238"/>
                  <a:pt x="0" y="4062"/>
                </a:cubicBezTo>
                <a:cubicBezTo>
                  <a:pt x="1789" y="4885"/>
                  <a:pt x="3238" y="6305"/>
                  <a:pt x="4061" y="8123"/>
                </a:cubicBezTo>
                <a:cubicBezTo>
                  <a:pt x="4885" y="6305"/>
                  <a:pt x="6333" y="4885"/>
                  <a:pt x="8122" y="4062"/>
                </a:cubicBezTo>
                <a:cubicBezTo>
                  <a:pt x="6333" y="3238"/>
                  <a:pt x="4885" y="1790"/>
                  <a:pt x="40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420;p48">
            <a:extLst>
              <a:ext uri="{FF2B5EF4-FFF2-40B4-BE49-F238E27FC236}">
                <a16:creationId xmlns:a16="http://schemas.microsoft.com/office/drawing/2014/main" id="{23B789A1-7080-7634-C106-536A61861ACE}"/>
              </a:ext>
            </a:extLst>
          </p:cNvPr>
          <p:cNvSpPr/>
          <p:nvPr/>
        </p:nvSpPr>
        <p:spPr>
          <a:xfrm>
            <a:off x="151731" y="2482867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0"/>
                </a:moveTo>
                <a:cubicBezTo>
                  <a:pt x="3238" y="1789"/>
                  <a:pt x="1789" y="3238"/>
                  <a:pt x="0" y="4061"/>
                </a:cubicBezTo>
                <a:cubicBezTo>
                  <a:pt x="1789" y="4885"/>
                  <a:pt x="3238" y="6305"/>
                  <a:pt x="4061" y="8122"/>
                </a:cubicBezTo>
                <a:cubicBezTo>
                  <a:pt x="4885" y="6305"/>
                  <a:pt x="6333" y="4885"/>
                  <a:pt x="8122" y="4061"/>
                </a:cubicBezTo>
                <a:cubicBezTo>
                  <a:pt x="6333" y="3238"/>
                  <a:pt x="4885" y="1789"/>
                  <a:pt x="40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421;p48">
            <a:extLst>
              <a:ext uri="{FF2B5EF4-FFF2-40B4-BE49-F238E27FC236}">
                <a16:creationId xmlns:a16="http://schemas.microsoft.com/office/drawing/2014/main" id="{1239B9FC-58CA-99EE-193D-D3C1747D8793}"/>
              </a:ext>
            </a:extLst>
          </p:cNvPr>
          <p:cNvSpPr/>
          <p:nvPr/>
        </p:nvSpPr>
        <p:spPr>
          <a:xfrm>
            <a:off x="151731" y="2750517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0"/>
                </a:moveTo>
                <a:cubicBezTo>
                  <a:pt x="3238" y="1790"/>
                  <a:pt x="1789" y="3238"/>
                  <a:pt x="0" y="4061"/>
                </a:cubicBezTo>
                <a:cubicBezTo>
                  <a:pt x="1789" y="4885"/>
                  <a:pt x="3238" y="6305"/>
                  <a:pt x="4061" y="8123"/>
                </a:cubicBezTo>
                <a:cubicBezTo>
                  <a:pt x="4885" y="6305"/>
                  <a:pt x="6333" y="4885"/>
                  <a:pt x="8122" y="4061"/>
                </a:cubicBezTo>
                <a:cubicBezTo>
                  <a:pt x="6333" y="3238"/>
                  <a:pt x="4885" y="1790"/>
                  <a:pt x="40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422;p48">
            <a:extLst>
              <a:ext uri="{FF2B5EF4-FFF2-40B4-BE49-F238E27FC236}">
                <a16:creationId xmlns:a16="http://schemas.microsoft.com/office/drawing/2014/main" id="{6C2BA79D-A36D-C832-6C34-1128CE166B77}"/>
              </a:ext>
            </a:extLst>
          </p:cNvPr>
          <p:cNvSpPr/>
          <p:nvPr/>
        </p:nvSpPr>
        <p:spPr>
          <a:xfrm>
            <a:off x="151731" y="3018167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1"/>
                </a:moveTo>
                <a:cubicBezTo>
                  <a:pt x="3238" y="1790"/>
                  <a:pt x="1789" y="3238"/>
                  <a:pt x="0" y="4062"/>
                </a:cubicBezTo>
                <a:cubicBezTo>
                  <a:pt x="1789" y="4885"/>
                  <a:pt x="3238" y="6305"/>
                  <a:pt x="4061" y="8123"/>
                </a:cubicBezTo>
                <a:cubicBezTo>
                  <a:pt x="4885" y="6305"/>
                  <a:pt x="6333" y="4885"/>
                  <a:pt x="8122" y="4062"/>
                </a:cubicBezTo>
                <a:cubicBezTo>
                  <a:pt x="6333" y="3238"/>
                  <a:pt x="4885" y="1790"/>
                  <a:pt x="40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03682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Alternative resources</a:t>
            </a:r>
            <a:endParaRPr dirty="0"/>
          </a:p>
        </p:txBody>
      </p:sp>
      <p:sp>
        <p:nvSpPr>
          <p:cNvPr id="1420" name="Google Shape;1420;p48"/>
          <p:cNvSpPr/>
          <p:nvPr/>
        </p:nvSpPr>
        <p:spPr>
          <a:xfrm>
            <a:off x="6462150" y="3711050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0"/>
                </a:moveTo>
                <a:cubicBezTo>
                  <a:pt x="3238" y="1789"/>
                  <a:pt x="1789" y="3238"/>
                  <a:pt x="0" y="4061"/>
                </a:cubicBezTo>
                <a:cubicBezTo>
                  <a:pt x="1789" y="4885"/>
                  <a:pt x="3238" y="6305"/>
                  <a:pt x="4061" y="8122"/>
                </a:cubicBezTo>
                <a:cubicBezTo>
                  <a:pt x="4885" y="6305"/>
                  <a:pt x="6333" y="4885"/>
                  <a:pt x="8122" y="4061"/>
                </a:cubicBezTo>
                <a:cubicBezTo>
                  <a:pt x="6333" y="3238"/>
                  <a:pt x="4885" y="1789"/>
                  <a:pt x="40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48"/>
          <p:cNvSpPr/>
          <p:nvPr/>
        </p:nvSpPr>
        <p:spPr>
          <a:xfrm>
            <a:off x="6462150" y="3978700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0"/>
                </a:moveTo>
                <a:cubicBezTo>
                  <a:pt x="3238" y="1790"/>
                  <a:pt x="1789" y="3238"/>
                  <a:pt x="0" y="4061"/>
                </a:cubicBezTo>
                <a:cubicBezTo>
                  <a:pt x="1789" y="4885"/>
                  <a:pt x="3238" y="6305"/>
                  <a:pt x="4061" y="8123"/>
                </a:cubicBezTo>
                <a:cubicBezTo>
                  <a:pt x="4885" y="6305"/>
                  <a:pt x="6333" y="4885"/>
                  <a:pt x="8122" y="4061"/>
                </a:cubicBezTo>
                <a:cubicBezTo>
                  <a:pt x="6333" y="3238"/>
                  <a:pt x="4885" y="1790"/>
                  <a:pt x="40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c</a:t>
            </a:r>
            <a:endParaRPr dirty="0"/>
          </a:p>
        </p:txBody>
      </p:sp>
      <p:sp>
        <p:nvSpPr>
          <p:cNvPr id="1422" name="Google Shape;1422;p48"/>
          <p:cNvSpPr/>
          <p:nvPr/>
        </p:nvSpPr>
        <p:spPr>
          <a:xfrm>
            <a:off x="6462150" y="4246350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1"/>
                </a:moveTo>
                <a:cubicBezTo>
                  <a:pt x="3238" y="1790"/>
                  <a:pt x="1789" y="3238"/>
                  <a:pt x="0" y="4062"/>
                </a:cubicBezTo>
                <a:cubicBezTo>
                  <a:pt x="1789" y="4885"/>
                  <a:pt x="3238" y="6305"/>
                  <a:pt x="4061" y="8123"/>
                </a:cubicBezTo>
                <a:cubicBezTo>
                  <a:pt x="4885" y="6305"/>
                  <a:pt x="6333" y="4885"/>
                  <a:pt x="8122" y="4062"/>
                </a:cubicBezTo>
                <a:cubicBezTo>
                  <a:pt x="6333" y="3238"/>
                  <a:pt x="4885" y="1790"/>
                  <a:pt x="40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48"/>
          <p:cNvSpPr/>
          <p:nvPr/>
        </p:nvSpPr>
        <p:spPr>
          <a:xfrm>
            <a:off x="5519550" y="3700400"/>
            <a:ext cx="742650" cy="742650"/>
          </a:xfrm>
          <a:custGeom>
            <a:avLst/>
            <a:gdLst/>
            <a:ahLst/>
            <a:cxnLst/>
            <a:rect l="l" t="t" r="r" b="b"/>
            <a:pathLst>
              <a:path w="29706" h="29706" extrusionOk="0">
                <a:moveTo>
                  <a:pt x="0" y="0"/>
                </a:moveTo>
                <a:lnTo>
                  <a:pt x="0" y="29705"/>
                </a:lnTo>
                <a:lnTo>
                  <a:pt x="29706" y="29705"/>
                </a:lnTo>
                <a:lnTo>
                  <a:pt x="2970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48"/>
          <p:cNvSpPr/>
          <p:nvPr/>
        </p:nvSpPr>
        <p:spPr>
          <a:xfrm>
            <a:off x="5520250" y="3701100"/>
            <a:ext cx="741250" cy="741225"/>
          </a:xfrm>
          <a:custGeom>
            <a:avLst/>
            <a:gdLst/>
            <a:ahLst/>
            <a:cxnLst/>
            <a:rect l="l" t="t" r="r" b="b"/>
            <a:pathLst>
              <a:path w="29650" h="29649" extrusionOk="0">
                <a:moveTo>
                  <a:pt x="14825" y="1"/>
                </a:moveTo>
                <a:cubicBezTo>
                  <a:pt x="6646" y="1"/>
                  <a:pt x="1" y="6646"/>
                  <a:pt x="1" y="14825"/>
                </a:cubicBezTo>
                <a:cubicBezTo>
                  <a:pt x="1" y="23004"/>
                  <a:pt x="6646" y="29649"/>
                  <a:pt x="14825" y="29649"/>
                </a:cubicBezTo>
                <a:cubicBezTo>
                  <a:pt x="23004" y="29649"/>
                  <a:pt x="29649" y="23004"/>
                  <a:pt x="29649" y="14825"/>
                </a:cubicBezTo>
                <a:cubicBezTo>
                  <a:pt x="29649" y="6646"/>
                  <a:pt x="23004" y="1"/>
                  <a:pt x="1482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48"/>
          <p:cNvSpPr/>
          <p:nvPr/>
        </p:nvSpPr>
        <p:spPr>
          <a:xfrm>
            <a:off x="5712650" y="3893500"/>
            <a:ext cx="357150" cy="356425"/>
          </a:xfrm>
          <a:custGeom>
            <a:avLst/>
            <a:gdLst/>
            <a:ahLst/>
            <a:cxnLst/>
            <a:rect l="l" t="t" r="r" b="b"/>
            <a:pathLst>
              <a:path w="14286" h="14257" extrusionOk="0">
                <a:moveTo>
                  <a:pt x="7129" y="1"/>
                </a:moveTo>
                <a:cubicBezTo>
                  <a:pt x="3182" y="1"/>
                  <a:pt x="1" y="3181"/>
                  <a:pt x="1" y="7129"/>
                </a:cubicBezTo>
                <a:cubicBezTo>
                  <a:pt x="1" y="11076"/>
                  <a:pt x="3182" y="14257"/>
                  <a:pt x="7129" y="14257"/>
                </a:cubicBezTo>
                <a:cubicBezTo>
                  <a:pt x="11076" y="14257"/>
                  <a:pt x="14286" y="11076"/>
                  <a:pt x="14286" y="7129"/>
                </a:cubicBezTo>
                <a:cubicBezTo>
                  <a:pt x="14286" y="3181"/>
                  <a:pt x="11076" y="1"/>
                  <a:pt x="71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48"/>
          <p:cNvSpPr/>
          <p:nvPr/>
        </p:nvSpPr>
        <p:spPr>
          <a:xfrm>
            <a:off x="1642175" y="4320900"/>
            <a:ext cx="719225" cy="137775"/>
          </a:xfrm>
          <a:custGeom>
            <a:avLst/>
            <a:gdLst/>
            <a:ahLst/>
            <a:cxnLst/>
            <a:rect l="l" t="t" r="r" b="b"/>
            <a:pathLst>
              <a:path w="28769" h="5511" fill="none" extrusionOk="0">
                <a:moveTo>
                  <a:pt x="0" y="1"/>
                </a:moveTo>
                <a:lnTo>
                  <a:pt x="4800" y="5510"/>
                </a:lnTo>
                <a:lnTo>
                  <a:pt x="9656" y="1"/>
                </a:lnTo>
                <a:lnTo>
                  <a:pt x="14370" y="5510"/>
                </a:lnTo>
                <a:lnTo>
                  <a:pt x="19226" y="1"/>
                </a:lnTo>
                <a:lnTo>
                  <a:pt x="23884" y="5510"/>
                </a:lnTo>
                <a:lnTo>
                  <a:pt x="28769" y="1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48"/>
          <p:cNvSpPr/>
          <p:nvPr/>
        </p:nvSpPr>
        <p:spPr>
          <a:xfrm>
            <a:off x="1642175" y="4178200"/>
            <a:ext cx="719225" cy="137050"/>
          </a:xfrm>
          <a:custGeom>
            <a:avLst/>
            <a:gdLst/>
            <a:ahLst/>
            <a:cxnLst/>
            <a:rect l="l" t="t" r="r" b="b"/>
            <a:pathLst>
              <a:path w="28769" h="5482" fill="none" extrusionOk="0">
                <a:moveTo>
                  <a:pt x="0" y="1"/>
                </a:moveTo>
                <a:lnTo>
                  <a:pt x="4800" y="5481"/>
                </a:lnTo>
                <a:lnTo>
                  <a:pt x="9656" y="1"/>
                </a:lnTo>
                <a:lnTo>
                  <a:pt x="14370" y="5481"/>
                </a:lnTo>
                <a:lnTo>
                  <a:pt x="19226" y="1"/>
                </a:lnTo>
                <a:lnTo>
                  <a:pt x="23884" y="5481"/>
                </a:lnTo>
                <a:lnTo>
                  <a:pt x="28769" y="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48"/>
          <p:cNvSpPr/>
          <p:nvPr/>
        </p:nvSpPr>
        <p:spPr>
          <a:xfrm>
            <a:off x="1642175" y="4034775"/>
            <a:ext cx="719225" cy="137050"/>
          </a:xfrm>
          <a:custGeom>
            <a:avLst/>
            <a:gdLst/>
            <a:ahLst/>
            <a:cxnLst/>
            <a:rect l="l" t="t" r="r" b="b"/>
            <a:pathLst>
              <a:path w="28769" h="5482" fill="none" extrusionOk="0">
                <a:moveTo>
                  <a:pt x="0" y="1"/>
                </a:moveTo>
                <a:lnTo>
                  <a:pt x="4800" y="5482"/>
                </a:lnTo>
                <a:lnTo>
                  <a:pt x="9656" y="1"/>
                </a:lnTo>
                <a:lnTo>
                  <a:pt x="14370" y="5482"/>
                </a:lnTo>
                <a:lnTo>
                  <a:pt x="19226" y="1"/>
                </a:lnTo>
                <a:lnTo>
                  <a:pt x="23884" y="5482"/>
                </a:lnTo>
                <a:lnTo>
                  <a:pt x="28769" y="1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48"/>
          <p:cNvSpPr/>
          <p:nvPr/>
        </p:nvSpPr>
        <p:spPr>
          <a:xfrm>
            <a:off x="1642175" y="3891375"/>
            <a:ext cx="719225" cy="137750"/>
          </a:xfrm>
          <a:custGeom>
            <a:avLst/>
            <a:gdLst/>
            <a:ahLst/>
            <a:cxnLst/>
            <a:rect l="l" t="t" r="r" b="b"/>
            <a:pathLst>
              <a:path w="28769" h="5510" fill="none" extrusionOk="0">
                <a:moveTo>
                  <a:pt x="0" y="0"/>
                </a:moveTo>
                <a:lnTo>
                  <a:pt x="4800" y="5510"/>
                </a:lnTo>
                <a:lnTo>
                  <a:pt x="9656" y="0"/>
                </a:lnTo>
                <a:lnTo>
                  <a:pt x="14370" y="5510"/>
                </a:lnTo>
                <a:lnTo>
                  <a:pt x="19226" y="0"/>
                </a:lnTo>
                <a:lnTo>
                  <a:pt x="23884" y="5510"/>
                </a:lnTo>
                <a:lnTo>
                  <a:pt x="28769" y="0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48"/>
          <p:cNvSpPr/>
          <p:nvPr/>
        </p:nvSpPr>
        <p:spPr>
          <a:xfrm>
            <a:off x="1642175" y="3748675"/>
            <a:ext cx="719225" cy="137050"/>
          </a:xfrm>
          <a:custGeom>
            <a:avLst/>
            <a:gdLst/>
            <a:ahLst/>
            <a:cxnLst/>
            <a:rect l="l" t="t" r="r" b="b"/>
            <a:pathLst>
              <a:path w="28769" h="5482" fill="none" extrusionOk="0">
                <a:moveTo>
                  <a:pt x="0" y="0"/>
                </a:moveTo>
                <a:lnTo>
                  <a:pt x="4800" y="5481"/>
                </a:lnTo>
                <a:lnTo>
                  <a:pt x="9656" y="0"/>
                </a:lnTo>
                <a:lnTo>
                  <a:pt x="14370" y="5481"/>
                </a:lnTo>
                <a:lnTo>
                  <a:pt x="19226" y="0"/>
                </a:lnTo>
                <a:lnTo>
                  <a:pt x="23884" y="5481"/>
                </a:lnTo>
                <a:lnTo>
                  <a:pt x="28769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48"/>
          <p:cNvSpPr/>
          <p:nvPr/>
        </p:nvSpPr>
        <p:spPr>
          <a:xfrm>
            <a:off x="847725" y="3748675"/>
            <a:ext cx="355000" cy="355000"/>
          </a:xfrm>
          <a:custGeom>
            <a:avLst/>
            <a:gdLst/>
            <a:ahLst/>
            <a:cxnLst/>
            <a:rect l="l" t="t" r="r" b="b"/>
            <a:pathLst>
              <a:path w="14200" h="14200" extrusionOk="0">
                <a:moveTo>
                  <a:pt x="4089" y="0"/>
                </a:moveTo>
                <a:cubicBezTo>
                  <a:pt x="1818" y="0"/>
                  <a:pt x="0" y="1818"/>
                  <a:pt x="0" y="4061"/>
                </a:cubicBezTo>
                <a:lnTo>
                  <a:pt x="0" y="10110"/>
                </a:lnTo>
                <a:cubicBezTo>
                  <a:pt x="0" y="12354"/>
                  <a:pt x="1818" y="14200"/>
                  <a:pt x="4089" y="14200"/>
                </a:cubicBezTo>
                <a:lnTo>
                  <a:pt x="10110" y="14200"/>
                </a:lnTo>
                <a:cubicBezTo>
                  <a:pt x="12382" y="14200"/>
                  <a:pt x="14199" y="12354"/>
                  <a:pt x="14199" y="10110"/>
                </a:cubicBezTo>
                <a:lnTo>
                  <a:pt x="14199" y="4061"/>
                </a:lnTo>
                <a:cubicBezTo>
                  <a:pt x="14199" y="1818"/>
                  <a:pt x="12382" y="0"/>
                  <a:pt x="101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48"/>
          <p:cNvSpPr/>
          <p:nvPr/>
        </p:nvSpPr>
        <p:spPr>
          <a:xfrm>
            <a:off x="847725" y="4103650"/>
            <a:ext cx="355000" cy="355025"/>
          </a:xfrm>
          <a:custGeom>
            <a:avLst/>
            <a:gdLst/>
            <a:ahLst/>
            <a:cxnLst/>
            <a:rect l="l" t="t" r="r" b="b"/>
            <a:pathLst>
              <a:path w="14200" h="14201" extrusionOk="0">
                <a:moveTo>
                  <a:pt x="4089" y="1"/>
                </a:moveTo>
                <a:cubicBezTo>
                  <a:pt x="1818" y="1"/>
                  <a:pt x="0" y="1818"/>
                  <a:pt x="0" y="4062"/>
                </a:cubicBezTo>
                <a:lnTo>
                  <a:pt x="0" y="10111"/>
                </a:lnTo>
                <a:cubicBezTo>
                  <a:pt x="0" y="12354"/>
                  <a:pt x="1846" y="14200"/>
                  <a:pt x="4089" y="14200"/>
                </a:cubicBezTo>
                <a:lnTo>
                  <a:pt x="10110" y="14200"/>
                </a:lnTo>
                <a:cubicBezTo>
                  <a:pt x="12382" y="14200"/>
                  <a:pt x="14199" y="12354"/>
                  <a:pt x="14199" y="10111"/>
                </a:cubicBezTo>
                <a:lnTo>
                  <a:pt x="14199" y="4062"/>
                </a:lnTo>
                <a:cubicBezTo>
                  <a:pt x="14199" y="1818"/>
                  <a:pt x="12382" y="1"/>
                  <a:pt x="101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48"/>
          <p:cNvSpPr/>
          <p:nvPr/>
        </p:nvSpPr>
        <p:spPr>
          <a:xfrm>
            <a:off x="1202700" y="3747950"/>
            <a:ext cx="355000" cy="355725"/>
          </a:xfrm>
          <a:custGeom>
            <a:avLst/>
            <a:gdLst/>
            <a:ahLst/>
            <a:cxnLst/>
            <a:rect l="l" t="t" r="r" b="b"/>
            <a:pathLst>
              <a:path w="14200" h="14229" extrusionOk="0">
                <a:moveTo>
                  <a:pt x="4090" y="1"/>
                </a:moveTo>
                <a:cubicBezTo>
                  <a:pt x="1818" y="1"/>
                  <a:pt x="0" y="1847"/>
                  <a:pt x="0" y="4090"/>
                </a:cubicBezTo>
                <a:lnTo>
                  <a:pt x="0" y="10139"/>
                </a:lnTo>
                <a:cubicBezTo>
                  <a:pt x="0" y="12383"/>
                  <a:pt x="1818" y="14229"/>
                  <a:pt x="4090" y="14229"/>
                </a:cubicBezTo>
                <a:lnTo>
                  <a:pt x="10110" y="14229"/>
                </a:lnTo>
                <a:cubicBezTo>
                  <a:pt x="12382" y="14229"/>
                  <a:pt x="14200" y="12383"/>
                  <a:pt x="14200" y="10139"/>
                </a:cubicBezTo>
                <a:lnTo>
                  <a:pt x="14200" y="4090"/>
                </a:lnTo>
                <a:cubicBezTo>
                  <a:pt x="14200" y="1847"/>
                  <a:pt x="12382" y="1"/>
                  <a:pt x="101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48"/>
          <p:cNvSpPr/>
          <p:nvPr/>
        </p:nvSpPr>
        <p:spPr>
          <a:xfrm>
            <a:off x="1202700" y="4103650"/>
            <a:ext cx="355000" cy="355025"/>
          </a:xfrm>
          <a:custGeom>
            <a:avLst/>
            <a:gdLst/>
            <a:ahLst/>
            <a:cxnLst/>
            <a:rect l="l" t="t" r="r" b="b"/>
            <a:pathLst>
              <a:path w="14200" h="14201" extrusionOk="0">
                <a:moveTo>
                  <a:pt x="4090" y="1"/>
                </a:moveTo>
                <a:cubicBezTo>
                  <a:pt x="1846" y="1"/>
                  <a:pt x="0" y="1818"/>
                  <a:pt x="0" y="4062"/>
                </a:cubicBezTo>
                <a:lnTo>
                  <a:pt x="0" y="10111"/>
                </a:lnTo>
                <a:cubicBezTo>
                  <a:pt x="0" y="12354"/>
                  <a:pt x="1846" y="14200"/>
                  <a:pt x="4090" y="14200"/>
                </a:cubicBezTo>
                <a:lnTo>
                  <a:pt x="10110" y="14200"/>
                </a:lnTo>
                <a:cubicBezTo>
                  <a:pt x="12382" y="14200"/>
                  <a:pt x="14200" y="12354"/>
                  <a:pt x="14200" y="10111"/>
                </a:cubicBezTo>
                <a:lnTo>
                  <a:pt x="14200" y="4062"/>
                </a:lnTo>
                <a:cubicBezTo>
                  <a:pt x="14200" y="1818"/>
                  <a:pt x="12382" y="1"/>
                  <a:pt x="101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48"/>
          <p:cNvSpPr/>
          <p:nvPr/>
        </p:nvSpPr>
        <p:spPr>
          <a:xfrm>
            <a:off x="440467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48"/>
          <p:cNvSpPr/>
          <p:nvPr/>
        </p:nvSpPr>
        <p:spPr>
          <a:xfrm>
            <a:off x="4313075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48"/>
          <p:cNvSpPr/>
          <p:nvPr/>
        </p:nvSpPr>
        <p:spPr>
          <a:xfrm>
            <a:off x="4220775" y="44430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48"/>
          <p:cNvSpPr/>
          <p:nvPr/>
        </p:nvSpPr>
        <p:spPr>
          <a:xfrm>
            <a:off x="4129200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48"/>
          <p:cNvSpPr/>
          <p:nvPr/>
        </p:nvSpPr>
        <p:spPr>
          <a:xfrm>
            <a:off x="4037600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5" y="0"/>
                  <a:pt x="1" y="142"/>
                  <a:pt x="1" y="284"/>
                </a:cubicBezTo>
                <a:cubicBezTo>
                  <a:pt x="1" y="455"/>
                  <a:pt x="115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48"/>
          <p:cNvSpPr/>
          <p:nvPr/>
        </p:nvSpPr>
        <p:spPr>
          <a:xfrm>
            <a:off x="394532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2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42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48"/>
          <p:cNvSpPr/>
          <p:nvPr/>
        </p:nvSpPr>
        <p:spPr>
          <a:xfrm>
            <a:off x="385372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48"/>
          <p:cNvSpPr/>
          <p:nvPr/>
        </p:nvSpPr>
        <p:spPr>
          <a:xfrm>
            <a:off x="3762150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" name="Google Shape;1443;p48"/>
          <p:cNvSpPr/>
          <p:nvPr/>
        </p:nvSpPr>
        <p:spPr>
          <a:xfrm>
            <a:off x="3669850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48"/>
          <p:cNvSpPr/>
          <p:nvPr/>
        </p:nvSpPr>
        <p:spPr>
          <a:xfrm>
            <a:off x="3578250" y="44430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48"/>
          <p:cNvSpPr/>
          <p:nvPr/>
        </p:nvSpPr>
        <p:spPr>
          <a:xfrm>
            <a:off x="4404675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48"/>
          <p:cNvSpPr/>
          <p:nvPr/>
        </p:nvSpPr>
        <p:spPr>
          <a:xfrm>
            <a:off x="4313075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48"/>
          <p:cNvSpPr/>
          <p:nvPr/>
        </p:nvSpPr>
        <p:spPr>
          <a:xfrm>
            <a:off x="4220775" y="43507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48"/>
          <p:cNvSpPr/>
          <p:nvPr/>
        </p:nvSpPr>
        <p:spPr>
          <a:xfrm>
            <a:off x="4129200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48"/>
          <p:cNvSpPr/>
          <p:nvPr/>
        </p:nvSpPr>
        <p:spPr>
          <a:xfrm>
            <a:off x="4037600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5" y="0"/>
                  <a:pt x="1" y="114"/>
                  <a:pt x="1" y="284"/>
                </a:cubicBezTo>
                <a:cubicBezTo>
                  <a:pt x="1" y="455"/>
                  <a:pt x="115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48"/>
          <p:cNvSpPr/>
          <p:nvPr/>
        </p:nvSpPr>
        <p:spPr>
          <a:xfrm>
            <a:off x="3945325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2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2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48"/>
          <p:cNvSpPr/>
          <p:nvPr/>
        </p:nvSpPr>
        <p:spPr>
          <a:xfrm>
            <a:off x="3853725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48"/>
          <p:cNvSpPr/>
          <p:nvPr/>
        </p:nvSpPr>
        <p:spPr>
          <a:xfrm>
            <a:off x="3762150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48"/>
          <p:cNvSpPr/>
          <p:nvPr/>
        </p:nvSpPr>
        <p:spPr>
          <a:xfrm>
            <a:off x="3669850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48"/>
          <p:cNvSpPr/>
          <p:nvPr/>
        </p:nvSpPr>
        <p:spPr>
          <a:xfrm>
            <a:off x="3578250" y="43507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48"/>
          <p:cNvSpPr/>
          <p:nvPr/>
        </p:nvSpPr>
        <p:spPr>
          <a:xfrm>
            <a:off x="4404675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48"/>
          <p:cNvSpPr/>
          <p:nvPr/>
        </p:nvSpPr>
        <p:spPr>
          <a:xfrm>
            <a:off x="4313075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3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48"/>
          <p:cNvSpPr/>
          <p:nvPr/>
        </p:nvSpPr>
        <p:spPr>
          <a:xfrm>
            <a:off x="4220775" y="42577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" name="Google Shape;1458;p48"/>
          <p:cNvSpPr/>
          <p:nvPr/>
        </p:nvSpPr>
        <p:spPr>
          <a:xfrm>
            <a:off x="4129200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48"/>
          <p:cNvSpPr/>
          <p:nvPr/>
        </p:nvSpPr>
        <p:spPr>
          <a:xfrm>
            <a:off x="4037600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5" y="0"/>
                  <a:pt x="1" y="142"/>
                  <a:pt x="1" y="313"/>
                </a:cubicBezTo>
                <a:cubicBezTo>
                  <a:pt x="1" y="455"/>
                  <a:pt x="115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" name="Google Shape;1460;p48"/>
          <p:cNvSpPr/>
          <p:nvPr/>
        </p:nvSpPr>
        <p:spPr>
          <a:xfrm>
            <a:off x="3945325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2" y="597"/>
                </a:cubicBezTo>
                <a:cubicBezTo>
                  <a:pt x="454" y="597"/>
                  <a:pt x="596" y="455"/>
                  <a:pt x="596" y="313"/>
                </a:cubicBezTo>
                <a:cubicBezTo>
                  <a:pt x="596" y="142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" name="Google Shape;1461;p48"/>
          <p:cNvSpPr/>
          <p:nvPr/>
        </p:nvSpPr>
        <p:spPr>
          <a:xfrm>
            <a:off x="3853725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48"/>
          <p:cNvSpPr/>
          <p:nvPr/>
        </p:nvSpPr>
        <p:spPr>
          <a:xfrm>
            <a:off x="3762150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313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313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48"/>
          <p:cNvSpPr/>
          <p:nvPr/>
        </p:nvSpPr>
        <p:spPr>
          <a:xfrm>
            <a:off x="3669850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48"/>
          <p:cNvSpPr/>
          <p:nvPr/>
        </p:nvSpPr>
        <p:spPr>
          <a:xfrm>
            <a:off x="3578250" y="42577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48"/>
          <p:cNvSpPr/>
          <p:nvPr/>
        </p:nvSpPr>
        <p:spPr>
          <a:xfrm>
            <a:off x="4404675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48"/>
          <p:cNvSpPr/>
          <p:nvPr/>
        </p:nvSpPr>
        <p:spPr>
          <a:xfrm>
            <a:off x="4313075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48"/>
          <p:cNvSpPr/>
          <p:nvPr/>
        </p:nvSpPr>
        <p:spPr>
          <a:xfrm>
            <a:off x="4220775" y="41654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p48"/>
          <p:cNvSpPr/>
          <p:nvPr/>
        </p:nvSpPr>
        <p:spPr>
          <a:xfrm>
            <a:off x="4129200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48"/>
          <p:cNvSpPr/>
          <p:nvPr/>
        </p:nvSpPr>
        <p:spPr>
          <a:xfrm>
            <a:off x="4037600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5" y="0"/>
                  <a:pt x="1" y="114"/>
                  <a:pt x="1" y="284"/>
                </a:cubicBezTo>
                <a:cubicBezTo>
                  <a:pt x="1" y="455"/>
                  <a:pt x="115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48"/>
          <p:cNvSpPr/>
          <p:nvPr/>
        </p:nvSpPr>
        <p:spPr>
          <a:xfrm>
            <a:off x="3945325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2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2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1" name="Google Shape;1471;p48"/>
          <p:cNvSpPr/>
          <p:nvPr/>
        </p:nvSpPr>
        <p:spPr>
          <a:xfrm>
            <a:off x="3853725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" name="Google Shape;1472;p48"/>
          <p:cNvSpPr/>
          <p:nvPr/>
        </p:nvSpPr>
        <p:spPr>
          <a:xfrm>
            <a:off x="3762150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48"/>
          <p:cNvSpPr/>
          <p:nvPr/>
        </p:nvSpPr>
        <p:spPr>
          <a:xfrm>
            <a:off x="3669850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48"/>
          <p:cNvSpPr/>
          <p:nvPr/>
        </p:nvSpPr>
        <p:spPr>
          <a:xfrm>
            <a:off x="3578250" y="41654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48"/>
          <p:cNvSpPr/>
          <p:nvPr/>
        </p:nvSpPr>
        <p:spPr>
          <a:xfrm>
            <a:off x="4404675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2"/>
                </a:cubicBezTo>
                <a:cubicBezTo>
                  <a:pt x="0" y="454"/>
                  <a:pt x="142" y="596"/>
                  <a:pt x="284" y="596"/>
                </a:cubicBezTo>
                <a:cubicBezTo>
                  <a:pt x="369" y="596"/>
                  <a:pt x="455" y="568"/>
                  <a:pt x="511" y="511"/>
                </a:cubicBezTo>
                <a:cubicBezTo>
                  <a:pt x="568" y="454"/>
                  <a:pt x="597" y="369"/>
                  <a:pt x="597" y="312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" name="Google Shape;1476;p48"/>
          <p:cNvSpPr/>
          <p:nvPr/>
        </p:nvSpPr>
        <p:spPr>
          <a:xfrm>
            <a:off x="4313075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2"/>
                </a:cubicBezTo>
                <a:cubicBezTo>
                  <a:pt x="1" y="454"/>
                  <a:pt x="114" y="596"/>
                  <a:pt x="285" y="596"/>
                </a:cubicBezTo>
                <a:cubicBezTo>
                  <a:pt x="370" y="596"/>
                  <a:pt x="427" y="568"/>
                  <a:pt x="483" y="511"/>
                </a:cubicBezTo>
                <a:cubicBezTo>
                  <a:pt x="540" y="454"/>
                  <a:pt x="569" y="369"/>
                  <a:pt x="569" y="312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48"/>
          <p:cNvSpPr/>
          <p:nvPr/>
        </p:nvSpPr>
        <p:spPr>
          <a:xfrm>
            <a:off x="4220775" y="40724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228" y="0"/>
                  <a:pt x="143" y="29"/>
                  <a:pt x="86" y="85"/>
                </a:cubicBezTo>
                <a:cubicBezTo>
                  <a:pt x="29" y="142"/>
                  <a:pt x="1" y="227"/>
                  <a:pt x="1" y="312"/>
                </a:cubicBezTo>
                <a:cubicBezTo>
                  <a:pt x="1" y="454"/>
                  <a:pt x="143" y="596"/>
                  <a:pt x="313" y="596"/>
                </a:cubicBezTo>
                <a:cubicBezTo>
                  <a:pt x="370" y="596"/>
                  <a:pt x="455" y="568"/>
                  <a:pt x="512" y="511"/>
                </a:cubicBezTo>
                <a:cubicBezTo>
                  <a:pt x="569" y="454"/>
                  <a:pt x="597" y="369"/>
                  <a:pt x="597" y="312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" name="Google Shape;1478;p48"/>
          <p:cNvSpPr/>
          <p:nvPr/>
        </p:nvSpPr>
        <p:spPr>
          <a:xfrm>
            <a:off x="4129200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2"/>
                </a:cubicBezTo>
                <a:cubicBezTo>
                  <a:pt x="0" y="454"/>
                  <a:pt x="142" y="596"/>
                  <a:pt x="284" y="596"/>
                </a:cubicBezTo>
                <a:cubicBezTo>
                  <a:pt x="455" y="596"/>
                  <a:pt x="597" y="454"/>
                  <a:pt x="597" y="312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" name="Google Shape;1479;p48"/>
          <p:cNvSpPr/>
          <p:nvPr/>
        </p:nvSpPr>
        <p:spPr>
          <a:xfrm>
            <a:off x="4037600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200" y="0"/>
                  <a:pt x="143" y="29"/>
                  <a:pt x="86" y="85"/>
                </a:cubicBezTo>
                <a:cubicBezTo>
                  <a:pt x="29" y="142"/>
                  <a:pt x="1" y="227"/>
                  <a:pt x="1" y="312"/>
                </a:cubicBezTo>
                <a:cubicBezTo>
                  <a:pt x="1" y="454"/>
                  <a:pt x="115" y="596"/>
                  <a:pt x="285" y="596"/>
                </a:cubicBezTo>
                <a:cubicBezTo>
                  <a:pt x="370" y="596"/>
                  <a:pt x="427" y="568"/>
                  <a:pt x="484" y="511"/>
                </a:cubicBezTo>
                <a:cubicBezTo>
                  <a:pt x="541" y="454"/>
                  <a:pt x="569" y="369"/>
                  <a:pt x="569" y="312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48"/>
          <p:cNvSpPr/>
          <p:nvPr/>
        </p:nvSpPr>
        <p:spPr>
          <a:xfrm>
            <a:off x="3945325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42"/>
                  <a:pt x="0" y="312"/>
                </a:cubicBezTo>
                <a:cubicBezTo>
                  <a:pt x="0" y="454"/>
                  <a:pt x="142" y="596"/>
                  <a:pt x="312" y="596"/>
                </a:cubicBezTo>
                <a:cubicBezTo>
                  <a:pt x="454" y="596"/>
                  <a:pt x="596" y="454"/>
                  <a:pt x="596" y="312"/>
                </a:cubicBezTo>
                <a:cubicBezTo>
                  <a:pt x="596" y="142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48"/>
          <p:cNvSpPr/>
          <p:nvPr/>
        </p:nvSpPr>
        <p:spPr>
          <a:xfrm>
            <a:off x="3853725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99" y="0"/>
                  <a:pt x="143" y="29"/>
                  <a:pt x="86" y="85"/>
                </a:cubicBezTo>
                <a:cubicBezTo>
                  <a:pt x="29" y="142"/>
                  <a:pt x="1" y="227"/>
                  <a:pt x="1" y="312"/>
                </a:cubicBezTo>
                <a:cubicBezTo>
                  <a:pt x="1" y="454"/>
                  <a:pt x="143" y="596"/>
                  <a:pt x="285" y="596"/>
                </a:cubicBezTo>
                <a:cubicBezTo>
                  <a:pt x="370" y="596"/>
                  <a:pt x="455" y="568"/>
                  <a:pt x="512" y="511"/>
                </a:cubicBezTo>
                <a:cubicBezTo>
                  <a:pt x="569" y="454"/>
                  <a:pt x="597" y="369"/>
                  <a:pt x="597" y="312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" name="Google Shape;1482;p48"/>
          <p:cNvSpPr/>
          <p:nvPr/>
        </p:nvSpPr>
        <p:spPr>
          <a:xfrm>
            <a:off x="3762150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312"/>
                </a:cubicBezTo>
                <a:cubicBezTo>
                  <a:pt x="0" y="454"/>
                  <a:pt x="114" y="596"/>
                  <a:pt x="284" y="596"/>
                </a:cubicBezTo>
                <a:cubicBezTo>
                  <a:pt x="455" y="596"/>
                  <a:pt x="568" y="454"/>
                  <a:pt x="568" y="312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48"/>
          <p:cNvSpPr/>
          <p:nvPr/>
        </p:nvSpPr>
        <p:spPr>
          <a:xfrm>
            <a:off x="3669850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227" y="0"/>
                  <a:pt x="142" y="29"/>
                  <a:pt x="85" y="85"/>
                </a:cubicBezTo>
                <a:cubicBezTo>
                  <a:pt x="29" y="142"/>
                  <a:pt x="0" y="227"/>
                  <a:pt x="0" y="312"/>
                </a:cubicBezTo>
                <a:cubicBezTo>
                  <a:pt x="0" y="454"/>
                  <a:pt x="142" y="596"/>
                  <a:pt x="313" y="596"/>
                </a:cubicBezTo>
                <a:cubicBezTo>
                  <a:pt x="369" y="596"/>
                  <a:pt x="455" y="568"/>
                  <a:pt x="511" y="511"/>
                </a:cubicBezTo>
                <a:cubicBezTo>
                  <a:pt x="568" y="454"/>
                  <a:pt x="597" y="369"/>
                  <a:pt x="597" y="312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48"/>
          <p:cNvSpPr/>
          <p:nvPr/>
        </p:nvSpPr>
        <p:spPr>
          <a:xfrm>
            <a:off x="3578250" y="40724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42"/>
                  <a:pt x="1" y="312"/>
                </a:cubicBezTo>
                <a:cubicBezTo>
                  <a:pt x="1" y="454"/>
                  <a:pt x="143" y="596"/>
                  <a:pt x="285" y="596"/>
                </a:cubicBezTo>
                <a:cubicBezTo>
                  <a:pt x="455" y="596"/>
                  <a:pt x="597" y="454"/>
                  <a:pt x="597" y="312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48"/>
          <p:cNvSpPr/>
          <p:nvPr/>
        </p:nvSpPr>
        <p:spPr>
          <a:xfrm>
            <a:off x="4404675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48"/>
          <p:cNvSpPr/>
          <p:nvPr/>
        </p:nvSpPr>
        <p:spPr>
          <a:xfrm>
            <a:off x="4313075" y="39801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48"/>
          <p:cNvSpPr/>
          <p:nvPr/>
        </p:nvSpPr>
        <p:spPr>
          <a:xfrm>
            <a:off x="4220775" y="39801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48"/>
          <p:cNvSpPr/>
          <p:nvPr/>
        </p:nvSpPr>
        <p:spPr>
          <a:xfrm>
            <a:off x="4129200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48"/>
          <p:cNvSpPr/>
          <p:nvPr/>
        </p:nvSpPr>
        <p:spPr>
          <a:xfrm>
            <a:off x="4037600" y="39801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5" y="0"/>
                  <a:pt x="1" y="142"/>
                  <a:pt x="1" y="284"/>
                </a:cubicBezTo>
                <a:cubicBezTo>
                  <a:pt x="1" y="455"/>
                  <a:pt x="115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48"/>
          <p:cNvSpPr/>
          <p:nvPr/>
        </p:nvSpPr>
        <p:spPr>
          <a:xfrm>
            <a:off x="3945325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2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42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48"/>
          <p:cNvSpPr/>
          <p:nvPr/>
        </p:nvSpPr>
        <p:spPr>
          <a:xfrm>
            <a:off x="3853725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48"/>
          <p:cNvSpPr/>
          <p:nvPr/>
        </p:nvSpPr>
        <p:spPr>
          <a:xfrm>
            <a:off x="3762150" y="39801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48"/>
          <p:cNvSpPr/>
          <p:nvPr/>
        </p:nvSpPr>
        <p:spPr>
          <a:xfrm>
            <a:off x="3669850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48"/>
          <p:cNvSpPr/>
          <p:nvPr/>
        </p:nvSpPr>
        <p:spPr>
          <a:xfrm>
            <a:off x="3578250" y="39801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48"/>
          <p:cNvSpPr/>
          <p:nvPr/>
        </p:nvSpPr>
        <p:spPr>
          <a:xfrm>
            <a:off x="4404675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48"/>
          <p:cNvSpPr/>
          <p:nvPr/>
        </p:nvSpPr>
        <p:spPr>
          <a:xfrm>
            <a:off x="4313075" y="38878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48"/>
          <p:cNvSpPr/>
          <p:nvPr/>
        </p:nvSpPr>
        <p:spPr>
          <a:xfrm>
            <a:off x="4220775" y="38878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48"/>
          <p:cNvSpPr/>
          <p:nvPr/>
        </p:nvSpPr>
        <p:spPr>
          <a:xfrm>
            <a:off x="4129200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48"/>
          <p:cNvSpPr/>
          <p:nvPr/>
        </p:nvSpPr>
        <p:spPr>
          <a:xfrm>
            <a:off x="4037600" y="38878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5" y="0"/>
                  <a:pt x="1" y="114"/>
                  <a:pt x="1" y="284"/>
                </a:cubicBezTo>
                <a:cubicBezTo>
                  <a:pt x="1" y="455"/>
                  <a:pt x="115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48"/>
          <p:cNvSpPr/>
          <p:nvPr/>
        </p:nvSpPr>
        <p:spPr>
          <a:xfrm>
            <a:off x="3945325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2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2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48"/>
          <p:cNvSpPr/>
          <p:nvPr/>
        </p:nvSpPr>
        <p:spPr>
          <a:xfrm>
            <a:off x="3853725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48"/>
          <p:cNvSpPr/>
          <p:nvPr/>
        </p:nvSpPr>
        <p:spPr>
          <a:xfrm>
            <a:off x="3762150" y="38878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48"/>
          <p:cNvSpPr/>
          <p:nvPr/>
        </p:nvSpPr>
        <p:spPr>
          <a:xfrm>
            <a:off x="3669850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48"/>
          <p:cNvSpPr/>
          <p:nvPr/>
        </p:nvSpPr>
        <p:spPr>
          <a:xfrm>
            <a:off x="3578250" y="38878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48"/>
          <p:cNvSpPr/>
          <p:nvPr/>
        </p:nvSpPr>
        <p:spPr>
          <a:xfrm>
            <a:off x="4404675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48"/>
          <p:cNvSpPr/>
          <p:nvPr/>
        </p:nvSpPr>
        <p:spPr>
          <a:xfrm>
            <a:off x="4313075" y="37948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3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48"/>
          <p:cNvSpPr/>
          <p:nvPr/>
        </p:nvSpPr>
        <p:spPr>
          <a:xfrm>
            <a:off x="4220775" y="37948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48"/>
          <p:cNvSpPr/>
          <p:nvPr/>
        </p:nvSpPr>
        <p:spPr>
          <a:xfrm>
            <a:off x="4129200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48"/>
          <p:cNvSpPr/>
          <p:nvPr/>
        </p:nvSpPr>
        <p:spPr>
          <a:xfrm>
            <a:off x="4037600" y="37948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5" y="0"/>
                  <a:pt x="1" y="142"/>
                  <a:pt x="1" y="313"/>
                </a:cubicBezTo>
                <a:cubicBezTo>
                  <a:pt x="1" y="455"/>
                  <a:pt x="115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" name="Google Shape;1510;p48"/>
          <p:cNvSpPr/>
          <p:nvPr/>
        </p:nvSpPr>
        <p:spPr>
          <a:xfrm>
            <a:off x="3945325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2" y="597"/>
                </a:cubicBezTo>
                <a:cubicBezTo>
                  <a:pt x="454" y="597"/>
                  <a:pt x="596" y="455"/>
                  <a:pt x="596" y="313"/>
                </a:cubicBezTo>
                <a:cubicBezTo>
                  <a:pt x="596" y="142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48"/>
          <p:cNvSpPr/>
          <p:nvPr/>
        </p:nvSpPr>
        <p:spPr>
          <a:xfrm>
            <a:off x="3853725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48"/>
          <p:cNvSpPr/>
          <p:nvPr/>
        </p:nvSpPr>
        <p:spPr>
          <a:xfrm>
            <a:off x="3762150" y="37948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313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313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48"/>
          <p:cNvSpPr/>
          <p:nvPr/>
        </p:nvSpPr>
        <p:spPr>
          <a:xfrm>
            <a:off x="3669850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48"/>
          <p:cNvSpPr/>
          <p:nvPr/>
        </p:nvSpPr>
        <p:spPr>
          <a:xfrm>
            <a:off x="3578250" y="37948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48"/>
          <p:cNvSpPr/>
          <p:nvPr/>
        </p:nvSpPr>
        <p:spPr>
          <a:xfrm>
            <a:off x="4404675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48"/>
          <p:cNvSpPr/>
          <p:nvPr/>
        </p:nvSpPr>
        <p:spPr>
          <a:xfrm>
            <a:off x="4313075" y="37025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48"/>
          <p:cNvSpPr/>
          <p:nvPr/>
        </p:nvSpPr>
        <p:spPr>
          <a:xfrm>
            <a:off x="4220775" y="37025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48"/>
          <p:cNvSpPr/>
          <p:nvPr/>
        </p:nvSpPr>
        <p:spPr>
          <a:xfrm>
            <a:off x="4129200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48"/>
          <p:cNvSpPr/>
          <p:nvPr/>
        </p:nvSpPr>
        <p:spPr>
          <a:xfrm>
            <a:off x="4037600" y="37025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5" y="0"/>
                  <a:pt x="1" y="114"/>
                  <a:pt x="1" y="284"/>
                </a:cubicBezTo>
                <a:cubicBezTo>
                  <a:pt x="1" y="455"/>
                  <a:pt x="115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0" name="Google Shape;1520;p48"/>
          <p:cNvSpPr/>
          <p:nvPr/>
        </p:nvSpPr>
        <p:spPr>
          <a:xfrm>
            <a:off x="3945325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97"/>
                  <a:pt x="312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14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1" name="Google Shape;1521;p48"/>
          <p:cNvSpPr/>
          <p:nvPr/>
        </p:nvSpPr>
        <p:spPr>
          <a:xfrm>
            <a:off x="3853725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2" name="Google Shape;1522;p48"/>
          <p:cNvSpPr/>
          <p:nvPr/>
        </p:nvSpPr>
        <p:spPr>
          <a:xfrm>
            <a:off x="3762150" y="37025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3" name="Google Shape;1523;p48"/>
          <p:cNvSpPr/>
          <p:nvPr/>
        </p:nvSpPr>
        <p:spPr>
          <a:xfrm>
            <a:off x="3669850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4" name="Google Shape;1524;p48"/>
          <p:cNvSpPr/>
          <p:nvPr/>
        </p:nvSpPr>
        <p:spPr>
          <a:xfrm>
            <a:off x="3578250" y="37025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48"/>
          <p:cNvSpPr/>
          <p:nvPr/>
        </p:nvSpPr>
        <p:spPr>
          <a:xfrm>
            <a:off x="3486675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6" name="Google Shape;1526;p48"/>
          <p:cNvSpPr/>
          <p:nvPr/>
        </p:nvSpPr>
        <p:spPr>
          <a:xfrm>
            <a:off x="339437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p48"/>
          <p:cNvSpPr/>
          <p:nvPr/>
        </p:nvSpPr>
        <p:spPr>
          <a:xfrm>
            <a:off x="3302800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" name="Google Shape;1528;p48"/>
          <p:cNvSpPr/>
          <p:nvPr/>
        </p:nvSpPr>
        <p:spPr>
          <a:xfrm>
            <a:off x="3211200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48"/>
          <p:cNvSpPr/>
          <p:nvPr/>
        </p:nvSpPr>
        <p:spPr>
          <a:xfrm>
            <a:off x="3118900" y="44430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48"/>
          <p:cNvSpPr/>
          <p:nvPr/>
        </p:nvSpPr>
        <p:spPr>
          <a:xfrm>
            <a:off x="302732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48"/>
          <p:cNvSpPr/>
          <p:nvPr/>
        </p:nvSpPr>
        <p:spPr>
          <a:xfrm>
            <a:off x="2935725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48"/>
          <p:cNvSpPr/>
          <p:nvPr/>
        </p:nvSpPr>
        <p:spPr>
          <a:xfrm>
            <a:off x="2843425" y="44430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" name="Google Shape;1533;p48"/>
          <p:cNvSpPr/>
          <p:nvPr/>
        </p:nvSpPr>
        <p:spPr>
          <a:xfrm>
            <a:off x="2751850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48"/>
          <p:cNvSpPr/>
          <p:nvPr/>
        </p:nvSpPr>
        <p:spPr>
          <a:xfrm>
            <a:off x="2660275" y="4443025"/>
            <a:ext cx="14200" cy="14925"/>
          </a:xfrm>
          <a:custGeom>
            <a:avLst/>
            <a:gdLst/>
            <a:ahLst/>
            <a:cxnLst/>
            <a:rect l="l" t="t" r="r" b="b"/>
            <a:pathLst>
              <a:path w="568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4" y="597"/>
                  <a:pt x="568" y="455"/>
                  <a:pt x="568" y="284"/>
                </a:cubicBezTo>
                <a:cubicBezTo>
                  <a:pt x="568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48"/>
          <p:cNvSpPr/>
          <p:nvPr/>
        </p:nvSpPr>
        <p:spPr>
          <a:xfrm>
            <a:off x="256797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48"/>
          <p:cNvSpPr/>
          <p:nvPr/>
        </p:nvSpPr>
        <p:spPr>
          <a:xfrm>
            <a:off x="3486675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48"/>
          <p:cNvSpPr/>
          <p:nvPr/>
        </p:nvSpPr>
        <p:spPr>
          <a:xfrm>
            <a:off x="3394375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48"/>
          <p:cNvSpPr/>
          <p:nvPr/>
        </p:nvSpPr>
        <p:spPr>
          <a:xfrm>
            <a:off x="3302800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48"/>
          <p:cNvSpPr/>
          <p:nvPr/>
        </p:nvSpPr>
        <p:spPr>
          <a:xfrm>
            <a:off x="3211200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48"/>
          <p:cNvSpPr/>
          <p:nvPr/>
        </p:nvSpPr>
        <p:spPr>
          <a:xfrm>
            <a:off x="3118900" y="43507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48"/>
          <p:cNvSpPr/>
          <p:nvPr/>
        </p:nvSpPr>
        <p:spPr>
          <a:xfrm>
            <a:off x="3027325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2" name="Google Shape;1542;p48"/>
          <p:cNvSpPr/>
          <p:nvPr/>
        </p:nvSpPr>
        <p:spPr>
          <a:xfrm>
            <a:off x="2935725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48"/>
          <p:cNvSpPr/>
          <p:nvPr/>
        </p:nvSpPr>
        <p:spPr>
          <a:xfrm>
            <a:off x="2843425" y="43507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48"/>
          <p:cNvSpPr/>
          <p:nvPr/>
        </p:nvSpPr>
        <p:spPr>
          <a:xfrm>
            <a:off x="2751850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48"/>
          <p:cNvSpPr/>
          <p:nvPr/>
        </p:nvSpPr>
        <p:spPr>
          <a:xfrm>
            <a:off x="2660275" y="4350725"/>
            <a:ext cx="14200" cy="14225"/>
          </a:xfrm>
          <a:custGeom>
            <a:avLst/>
            <a:gdLst/>
            <a:ahLst/>
            <a:cxnLst/>
            <a:rect l="l" t="t" r="r" b="b"/>
            <a:pathLst>
              <a:path w="568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4" y="568"/>
                  <a:pt x="568" y="455"/>
                  <a:pt x="568" y="284"/>
                </a:cubicBezTo>
                <a:cubicBezTo>
                  <a:pt x="568" y="114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48"/>
          <p:cNvSpPr/>
          <p:nvPr/>
        </p:nvSpPr>
        <p:spPr>
          <a:xfrm>
            <a:off x="3486675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313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313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" name="Google Shape;1547;p48"/>
          <p:cNvSpPr/>
          <p:nvPr/>
        </p:nvSpPr>
        <p:spPr>
          <a:xfrm>
            <a:off x="3394375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" name="Google Shape;1548;p48"/>
          <p:cNvSpPr/>
          <p:nvPr/>
        </p:nvSpPr>
        <p:spPr>
          <a:xfrm>
            <a:off x="3302800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4" y="597"/>
                  <a:pt x="596" y="455"/>
                  <a:pt x="596" y="313"/>
                </a:cubicBezTo>
                <a:cubicBezTo>
                  <a:pt x="596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" name="Google Shape;1549;p48"/>
          <p:cNvSpPr/>
          <p:nvPr/>
        </p:nvSpPr>
        <p:spPr>
          <a:xfrm>
            <a:off x="3211200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3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0" name="Google Shape;1550;p48"/>
          <p:cNvSpPr/>
          <p:nvPr/>
        </p:nvSpPr>
        <p:spPr>
          <a:xfrm>
            <a:off x="3118900" y="42577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48"/>
          <p:cNvSpPr/>
          <p:nvPr/>
        </p:nvSpPr>
        <p:spPr>
          <a:xfrm>
            <a:off x="3027325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48"/>
          <p:cNvSpPr/>
          <p:nvPr/>
        </p:nvSpPr>
        <p:spPr>
          <a:xfrm>
            <a:off x="2935725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3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48"/>
          <p:cNvSpPr/>
          <p:nvPr/>
        </p:nvSpPr>
        <p:spPr>
          <a:xfrm>
            <a:off x="2843425" y="42577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48"/>
          <p:cNvSpPr/>
          <p:nvPr/>
        </p:nvSpPr>
        <p:spPr>
          <a:xfrm>
            <a:off x="2751850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5" name="Google Shape;1555;p48"/>
          <p:cNvSpPr/>
          <p:nvPr/>
        </p:nvSpPr>
        <p:spPr>
          <a:xfrm>
            <a:off x="3486675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" name="Google Shape;1556;p48"/>
          <p:cNvSpPr/>
          <p:nvPr/>
        </p:nvSpPr>
        <p:spPr>
          <a:xfrm>
            <a:off x="3394375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7" name="Google Shape;1557;p48"/>
          <p:cNvSpPr/>
          <p:nvPr/>
        </p:nvSpPr>
        <p:spPr>
          <a:xfrm>
            <a:off x="3302800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" name="Google Shape;1558;p48"/>
          <p:cNvSpPr/>
          <p:nvPr/>
        </p:nvSpPr>
        <p:spPr>
          <a:xfrm>
            <a:off x="3211200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9" name="Google Shape;1559;p48"/>
          <p:cNvSpPr/>
          <p:nvPr/>
        </p:nvSpPr>
        <p:spPr>
          <a:xfrm>
            <a:off x="3118900" y="41654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0" name="Google Shape;1560;p48"/>
          <p:cNvSpPr/>
          <p:nvPr/>
        </p:nvSpPr>
        <p:spPr>
          <a:xfrm>
            <a:off x="3027325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1" name="Google Shape;1561;p48"/>
          <p:cNvSpPr/>
          <p:nvPr/>
        </p:nvSpPr>
        <p:spPr>
          <a:xfrm>
            <a:off x="2935725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2" name="Google Shape;1562;p48"/>
          <p:cNvSpPr/>
          <p:nvPr/>
        </p:nvSpPr>
        <p:spPr>
          <a:xfrm>
            <a:off x="2843425" y="41654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3" name="Google Shape;1563;p48"/>
          <p:cNvSpPr/>
          <p:nvPr/>
        </p:nvSpPr>
        <p:spPr>
          <a:xfrm>
            <a:off x="3486675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99" y="0"/>
                  <a:pt x="142" y="29"/>
                  <a:pt x="86" y="85"/>
                </a:cubicBezTo>
                <a:cubicBezTo>
                  <a:pt x="29" y="142"/>
                  <a:pt x="0" y="227"/>
                  <a:pt x="0" y="312"/>
                </a:cubicBezTo>
                <a:cubicBezTo>
                  <a:pt x="0" y="454"/>
                  <a:pt x="114" y="596"/>
                  <a:pt x="284" y="596"/>
                </a:cubicBezTo>
                <a:cubicBezTo>
                  <a:pt x="370" y="596"/>
                  <a:pt x="426" y="568"/>
                  <a:pt x="483" y="511"/>
                </a:cubicBezTo>
                <a:cubicBezTo>
                  <a:pt x="540" y="454"/>
                  <a:pt x="568" y="369"/>
                  <a:pt x="568" y="312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>
            <a:off x="3394375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312"/>
                </a:cubicBezTo>
                <a:cubicBezTo>
                  <a:pt x="0" y="454"/>
                  <a:pt x="142" y="596"/>
                  <a:pt x="313" y="596"/>
                </a:cubicBezTo>
                <a:cubicBezTo>
                  <a:pt x="455" y="596"/>
                  <a:pt x="597" y="454"/>
                  <a:pt x="597" y="312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>
            <a:off x="3302800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227" y="0"/>
                  <a:pt x="142" y="29"/>
                  <a:pt x="85" y="85"/>
                </a:cubicBezTo>
                <a:cubicBezTo>
                  <a:pt x="28" y="142"/>
                  <a:pt x="0" y="227"/>
                  <a:pt x="0" y="312"/>
                </a:cubicBezTo>
                <a:cubicBezTo>
                  <a:pt x="0" y="454"/>
                  <a:pt x="142" y="596"/>
                  <a:pt x="284" y="596"/>
                </a:cubicBezTo>
                <a:cubicBezTo>
                  <a:pt x="369" y="596"/>
                  <a:pt x="454" y="568"/>
                  <a:pt x="511" y="511"/>
                </a:cubicBezTo>
                <a:cubicBezTo>
                  <a:pt x="568" y="454"/>
                  <a:pt x="596" y="369"/>
                  <a:pt x="596" y="312"/>
                </a:cubicBezTo>
                <a:cubicBezTo>
                  <a:pt x="596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>
            <a:off x="3211200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2"/>
                </a:cubicBezTo>
                <a:cubicBezTo>
                  <a:pt x="1" y="454"/>
                  <a:pt x="114" y="596"/>
                  <a:pt x="285" y="596"/>
                </a:cubicBezTo>
                <a:cubicBezTo>
                  <a:pt x="455" y="596"/>
                  <a:pt x="569" y="454"/>
                  <a:pt x="569" y="312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3118900" y="40724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228" y="0"/>
                  <a:pt x="143" y="29"/>
                  <a:pt x="86" y="85"/>
                </a:cubicBezTo>
                <a:cubicBezTo>
                  <a:pt x="29" y="142"/>
                  <a:pt x="1" y="227"/>
                  <a:pt x="1" y="312"/>
                </a:cubicBezTo>
                <a:cubicBezTo>
                  <a:pt x="1" y="454"/>
                  <a:pt x="143" y="596"/>
                  <a:pt x="313" y="596"/>
                </a:cubicBezTo>
                <a:cubicBezTo>
                  <a:pt x="370" y="596"/>
                  <a:pt x="455" y="568"/>
                  <a:pt x="512" y="511"/>
                </a:cubicBezTo>
                <a:cubicBezTo>
                  <a:pt x="569" y="454"/>
                  <a:pt x="597" y="369"/>
                  <a:pt x="597" y="312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3027325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2"/>
                </a:cubicBezTo>
                <a:cubicBezTo>
                  <a:pt x="0" y="454"/>
                  <a:pt x="142" y="596"/>
                  <a:pt x="284" y="596"/>
                </a:cubicBezTo>
                <a:cubicBezTo>
                  <a:pt x="455" y="596"/>
                  <a:pt x="597" y="454"/>
                  <a:pt x="597" y="312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2935725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200" y="0"/>
                  <a:pt x="143" y="29"/>
                  <a:pt x="86" y="85"/>
                </a:cubicBezTo>
                <a:cubicBezTo>
                  <a:pt x="29" y="142"/>
                  <a:pt x="1" y="227"/>
                  <a:pt x="1" y="312"/>
                </a:cubicBezTo>
                <a:cubicBezTo>
                  <a:pt x="1" y="454"/>
                  <a:pt x="114" y="596"/>
                  <a:pt x="285" y="596"/>
                </a:cubicBezTo>
                <a:cubicBezTo>
                  <a:pt x="370" y="596"/>
                  <a:pt x="427" y="568"/>
                  <a:pt x="484" y="511"/>
                </a:cubicBezTo>
                <a:cubicBezTo>
                  <a:pt x="540" y="454"/>
                  <a:pt x="569" y="369"/>
                  <a:pt x="569" y="312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3486675" y="39801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1" name="Google Shape;1571;p48"/>
          <p:cNvSpPr/>
          <p:nvPr/>
        </p:nvSpPr>
        <p:spPr>
          <a:xfrm>
            <a:off x="3394375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p48"/>
          <p:cNvSpPr/>
          <p:nvPr/>
        </p:nvSpPr>
        <p:spPr>
          <a:xfrm>
            <a:off x="3302800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" name="Google Shape;1573;p48"/>
          <p:cNvSpPr/>
          <p:nvPr/>
        </p:nvSpPr>
        <p:spPr>
          <a:xfrm>
            <a:off x="3211200" y="39801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48"/>
          <p:cNvSpPr/>
          <p:nvPr/>
        </p:nvSpPr>
        <p:spPr>
          <a:xfrm>
            <a:off x="3118900" y="39801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" name="Google Shape;1575;p48"/>
          <p:cNvSpPr/>
          <p:nvPr/>
        </p:nvSpPr>
        <p:spPr>
          <a:xfrm>
            <a:off x="3027325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48"/>
          <p:cNvSpPr/>
          <p:nvPr/>
        </p:nvSpPr>
        <p:spPr>
          <a:xfrm>
            <a:off x="3486675" y="38878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48"/>
          <p:cNvSpPr/>
          <p:nvPr/>
        </p:nvSpPr>
        <p:spPr>
          <a:xfrm>
            <a:off x="3394375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8" name="Google Shape;1578;p48"/>
          <p:cNvSpPr/>
          <p:nvPr/>
        </p:nvSpPr>
        <p:spPr>
          <a:xfrm>
            <a:off x="3302800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9" name="Google Shape;1579;p48"/>
          <p:cNvSpPr/>
          <p:nvPr/>
        </p:nvSpPr>
        <p:spPr>
          <a:xfrm>
            <a:off x="3211200" y="38878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p48"/>
          <p:cNvSpPr/>
          <p:nvPr/>
        </p:nvSpPr>
        <p:spPr>
          <a:xfrm>
            <a:off x="3118900" y="38878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1" name="Google Shape;1581;p48"/>
          <p:cNvSpPr/>
          <p:nvPr/>
        </p:nvSpPr>
        <p:spPr>
          <a:xfrm>
            <a:off x="3486675" y="37948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313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313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2" name="Google Shape;1582;p48"/>
          <p:cNvSpPr/>
          <p:nvPr/>
        </p:nvSpPr>
        <p:spPr>
          <a:xfrm>
            <a:off x="3394375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3" name="Google Shape;1583;p48"/>
          <p:cNvSpPr/>
          <p:nvPr/>
        </p:nvSpPr>
        <p:spPr>
          <a:xfrm>
            <a:off x="3302800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14" y="0"/>
                  <a:pt x="0" y="142"/>
                  <a:pt x="0" y="313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4" y="597"/>
                  <a:pt x="596" y="455"/>
                  <a:pt x="596" y="313"/>
                </a:cubicBezTo>
                <a:cubicBezTo>
                  <a:pt x="596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4" name="Google Shape;1584;p48"/>
          <p:cNvSpPr/>
          <p:nvPr/>
        </p:nvSpPr>
        <p:spPr>
          <a:xfrm>
            <a:off x="3211200" y="37948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3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" name="Google Shape;1585;p48"/>
          <p:cNvSpPr/>
          <p:nvPr/>
        </p:nvSpPr>
        <p:spPr>
          <a:xfrm>
            <a:off x="3486675" y="37025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6" name="Google Shape;1586;p48"/>
          <p:cNvSpPr/>
          <p:nvPr/>
        </p:nvSpPr>
        <p:spPr>
          <a:xfrm>
            <a:off x="3394375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" name="Google Shape;1587;p48"/>
          <p:cNvSpPr/>
          <p:nvPr/>
        </p:nvSpPr>
        <p:spPr>
          <a:xfrm>
            <a:off x="3302800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14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p48"/>
          <p:cNvSpPr/>
          <p:nvPr/>
        </p:nvSpPr>
        <p:spPr>
          <a:xfrm>
            <a:off x="4687925" y="3691175"/>
            <a:ext cx="364950" cy="766775"/>
          </a:xfrm>
          <a:custGeom>
            <a:avLst/>
            <a:gdLst/>
            <a:ahLst/>
            <a:cxnLst/>
            <a:rect l="l" t="t" r="r" b="b"/>
            <a:pathLst>
              <a:path w="14598" h="30671" extrusionOk="0">
                <a:moveTo>
                  <a:pt x="1" y="0"/>
                </a:moveTo>
                <a:lnTo>
                  <a:pt x="1" y="30671"/>
                </a:lnTo>
                <a:cubicBezTo>
                  <a:pt x="8123" y="30273"/>
                  <a:pt x="14598" y="23543"/>
                  <a:pt x="14598" y="15335"/>
                </a:cubicBezTo>
                <a:cubicBezTo>
                  <a:pt x="14598" y="7100"/>
                  <a:pt x="8123" y="398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9" name="Google Shape;1589;p48"/>
          <p:cNvSpPr/>
          <p:nvPr/>
        </p:nvSpPr>
        <p:spPr>
          <a:xfrm>
            <a:off x="5052850" y="3691175"/>
            <a:ext cx="364250" cy="766775"/>
          </a:xfrm>
          <a:custGeom>
            <a:avLst/>
            <a:gdLst/>
            <a:ahLst/>
            <a:cxnLst/>
            <a:rect l="l" t="t" r="r" b="b"/>
            <a:pathLst>
              <a:path w="14570" h="30671" extrusionOk="0">
                <a:moveTo>
                  <a:pt x="1" y="0"/>
                </a:moveTo>
                <a:lnTo>
                  <a:pt x="1" y="30671"/>
                </a:lnTo>
                <a:cubicBezTo>
                  <a:pt x="8123" y="30273"/>
                  <a:pt x="14570" y="23543"/>
                  <a:pt x="14570" y="15335"/>
                </a:cubicBezTo>
                <a:cubicBezTo>
                  <a:pt x="14570" y="7100"/>
                  <a:pt x="8123" y="398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0" name="Google Shape;1590;p48"/>
          <p:cNvSpPr/>
          <p:nvPr/>
        </p:nvSpPr>
        <p:spPr>
          <a:xfrm>
            <a:off x="6896650" y="3712450"/>
            <a:ext cx="1533575" cy="734850"/>
          </a:xfrm>
          <a:custGeom>
            <a:avLst/>
            <a:gdLst/>
            <a:ahLst/>
            <a:cxnLst/>
            <a:rect l="l" t="t" r="r" b="b"/>
            <a:pathLst>
              <a:path w="61343" h="29394" fill="none" extrusionOk="0">
                <a:moveTo>
                  <a:pt x="1" y="1"/>
                </a:moveTo>
                <a:lnTo>
                  <a:pt x="46660" y="1"/>
                </a:lnTo>
                <a:cubicBezTo>
                  <a:pt x="54754" y="1"/>
                  <a:pt x="61343" y="6589"/>
                  <a:pt x="61343" y="14711"/>
                </a:cubicBezTo>
                <a:lnTo>
                  <a:pt x="61343" y="14711"/>
                </a:lnTo>
                <a:cubicBezTo>
                  <a:pt x="61343" y="22805"/>
                  <a:pt x="54754" y="29394"/>
                  <a:pt x="46660" y="29394"/>
                </a:cubicBezTo>
                <a:lnTo>
                  <a:pt x="1" y="29394"/>
                </a:lnTo>
              </a:path>
            </a:pathLst>
          </a:custGeom>
          <a:noFill/>
          <a:ln w="3550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1" name="Google Shape;1591;p48"/>
          <p:cNvSpPr/>
          <p:nvPr/>
        </p:nvSpPr>
        <p:spPr>
          <a:xfrm>
            <a:off x="6896650" y="3771400"/>
            <a:ext cx="1461875" cy="616975"/>
          </a:xfrm>
          <a:custGeom>
            <a:avLst/>
            <a:gdLst/>
            <a:ahLst/>
            <a:cxnLst/>
            <a:rect l="l" t="t" r="r" b="b"/>
            <a:pathLst>
              <a:path w="58475" h="24679" fill="none" extrusionOk="0">
                <a:moveTo>
                  <a:pt x="1" y="0"/>
                </a:moveTo>
                <a:lnTo>
                  <a:pt x="46149" y="0"/>
                </a:lnTo>
                <a:cubicBezTo>
                  <a:pt x="52965" y="0"/>
                  <a:pt x="58474" y="5538"/>
                  <a:pt x="58474" y="12353"/>
                </a:cubicBezTo>
                <a:lnTo>
                  <a:pt x="58474" y="12353"/>
                </a:lnTo>
                <a:cubicBezTo>
                  <a:pt x="58474" y="19169"/>
                  <a:pt x="52965" y="24679"/>
                  <a:pt x="46149" y="24679"/>
                </a:cubicBezTo>
                <a:lnTo>
                  <a:pt x="1" y="24679"/>
                </a:lnTo>
              </a:path>
            </a:pathLst>
          </a:custGeom>
          <a:noFill/>
          <a:ln w="3550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2" name="Google Shape;1592;p48"/>
          <p:cNvSpPr/>
          <p:nvPr/>
        </p:nvSpPr>
        <p:spPr>
          <a:xfrm>
            <a:off x="6896650" y="3828175"/>
            <a:ext cx="1401525" cy="504125"/>
          </a:xfrm>
          <a:custGeom>
            <a:avLst/>
            <a:gdLst/>
            <a:ahLst/>
            <a:cxnLst/>
            <a:rect l="l" t="t" r="r" b="b"/>
            <a:pathLst>
              <a:path w="56061" h="20165" fill="none" extrusionOk="0">
                <a:moveTo>
                  <a:pt x="1" y="1"/>
                </a:moveTo>
                <a:lnTo>
                  <a:pt x="45979" y="1"/>
                </a:lnTo>
                <a:cubicBezTo>
                  <a:pt x="51545" y="1"/>
                  <a:pt x="56060" y="4516"/>
                  <a:pt x="56060" y="10082"/>
                </a:cubicBezTo>
                <a:lnTo>
                  <a:pt x="56060" y="10082"/>
                </a:lnTo>
                <a:cubicBezTo>
                  <a:pt x="56060" y="15649"/>
                  <a:pt x="51545" y="20164"/>
                  <a:pt x="45979" y="20164"/>
                </a:cubicBezTo>
                <a:lnTo>
                  <a:pt x="1" y="20164"/>
                </a:lnTo>
              </a:path>
            </a:pathLst>
          </a:custGeom>
          <a:noFill/>
          <a:ln w="3550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3" name="Google Shape;1593;p48"/>
          <p:cNvSpPr/>
          <p:nvPr/>
        </p:nvSpPr>
        <p:spPr>
          <a:xfrm>
            <a:off x="6896650" y="3884275"/>
            <a:ext cx="1331950" cy="391225"/>
          </a:xfrm>
          <a:custGeom>
            <a:avLst/>
            <a:gdLst/>
            <a:ahLst/>
            <a:cxnLst/>
            <a:rect l="l" t="t" r="r" b="b"/>
            <a:pathLst>
              <a:path w="53278" h="15649" fill="none" extrusionOk="0">
                <a:moveTo>
                  <a:pt x="1" y="0"/>
                </a:moveTo>
                <a:lnTo>
                  <a:pt x="45439" y="0"/>
                </a:lnTo>
                <a:cubicBezTo>
                  <a:pt x="49784" y="0"/>
                  <a:pt x="53277" y="3522"/>
                  <a:pt x="53277" y="7838"/>
                </a:cubicBezTo>
                <a:lnTo>
                  <a:pt x="53277" y="7838"/>
                </a:lnTo>
                <a:cubicBezTo>
                  <a:pt x="53277" y="12155"/>
                  <a:pt x="49784" y="15648"/>
                  <a:pt x="45439" y="15648"/>
                </a:cubicBezTo>
                <a:lnTo>
                  <a:pt x="1" y="15648"/>
                </a:lnTo>
              </a:path>
            </a:pathLst>
          </a:custGeom>
          <a:noFill/>
          <a:ln w="3550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49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31327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600" u="none" strike="noStrike" dirty="0">
                <a:solidFill>
                  <a:srgbClr val="292929"/>
                </a:solidFill>
                <a:effectLst/>
                <a:latin typeface="Noto Sans Cham" panose="02000000000000000000" pitchFamily="2" charset="0"/>
                <a:hlinkClick r:id="rId3"/>
              </a:rPr>
              <a:t>Simple way to deploy machine learning models to cloud</a:t>
            </a:r>
            <a:endParaRPr lang="en-US" sz="1600" u="none" strike="noStrike" dirty="0">
              <a:solidFill>
                <a:srgbClr val="292929"/>
              </a:solidFill>
              <a:effectLst/>
              <a:latin typeface="Noto Sans Cham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292929"/>
                </a:solidFill>
                <a:latin typeface="Noto Sans Cham" panose="02000000000000000000" pitchFamily="2" charset="0"/>
                <a:hlinkClick r:id="rId4"/>
              </a:rPr>
              <a:t>Cloud Deployment Models</a:t>
            </a:r>
            <a:endParaRPr lang="en-US" sz="1600" dirty="0">
              <a:solidFill>
                <a:srgbClr val="292929"/>
              </a:solidFill>
              <a:latin typeface="Noto Sans Cham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err="1">
                <a:solidFill>
                  <a:srgbClr val="292929"/>
                </a:solidFill>
                <a:latin typeface="Noto Sans Cham" panose="02000000000000000000" pitchFamily="2" charset="0"/>
              </a:rPr>
              <a:t>Simplilearn</a:t>
            </a:r>
            <a:r>
              <a:rPr lang="en-US" sz="1600" dirty="0">
                <a:solidFill>
                  <a:srgbClr val="292929"/>
                </a:solidFill>
                <a:latin typeface="Noto Sans Cham" panose="02000000000000000000" pitchFamily="2" charset="0"/>
              </a:rPr>
              <a:t>: </a:t>
            </a:r>
            <a:r>
              <a:rPr lang="en-US" sz="1600" dirty="0">
                <a:solidFill>
                  <a:srgbClr val="292929"/>
                </a:solidFill>
                <a:latin typeface="Noto Sans Cham" panose="02000000000000000000" pitchFamily="2" charset="0"/>
                <a:hlinkClick r:id="rId5"/>
              </a:rPr>
              <a:t>https://youtu.be/rOTqprHv1YE</a:t>
            </a:r>
            <a:endParaRPr lang="en-US" sz="1600" dirty="0">
              <a:solidFill>
                <a:srgbClr val="292929"/>
              </a:solidFill>
              <a:latin typeface="Noto Sans Cham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en-US" sz="1600" dirty="0">
              <a:solidFill>
                <a:srgbClr val="292929"/>
              </a:solidFill>
              <a:latin typeface="Noto Sans Cham" panose="02000000000000000000" pitchFamily="2" charset="0"/>
            </a:endParaRPr>
          </a:p>
          <a:p>
            <a:pPr algn="l">
              <a:lnSpc>
                <a:spcPct val="150000"/>
              </a:lnSpc>
            </a:pPr>
            <a:endParaRPr lang="en-US" sz="1600" u="none" strike="noStrike" dirty="0">
              <a:solidFill>
                <a:srgbClr val="292929"/>
              </a:solidFill>
              <a:effectLst/>
              <a:latin typeface="Noto Sans Cham" panose="02000000000000000000" pitchFamily="2" charset="0"/>
            </a:endParaRPr>
          </a:p>
        </p:txBody>
      </p:sp>
      <p:sp>
        <p:nvSpPr>
          <p:cNvPr id="1599" name="Google Shape;1599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7F790-1037-6F20-5D31-C1D55D55A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8" y="468123"/>
            <a:ext cx="7704000" cy="572700"/>
          </a:xfrm>
        </p:spPr>
        <p:txBody>
          <a:bodyPr/>
          <a:lstStyle/>
          <a:p>
            <a:r>
              <a:rPr lang="en-KH" sz="4000" dirty="0"/>
              <a:t>Introduction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5BC3259E-3BEC-B7DC-EF4A-3DD9AB94DD23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719998" y="1252181"/>
            <a:ext cx="7703999" cy="124954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KH" dirty="0">
                <a:latin typeface="Noto Sans Cham" panose="02000000000000000000" pitchFamily="2" charset="0"/>
              </a:rPr>
              <a:t>Deployment of Machine leanring on Cloud-based mean:</a:t>
            </a:r>
          </a:p>
          <a:p>
            <a:pPr marL="495300" indent="-342900">
              <a:buFont typeface="Arial" panose="020B0604020202020204" pitchFamily="34" charset="0"/>
              <a:buChar char="•"/>
            </a:pPr>
            <a:r>
              <a:rPr lang="en-KH" dirty="0">
                <a:latin typeface="Noto Sans Cham" panose="02000000000000000000" pitchFamily="2" charset="0"/>
              </a:rPr>
              <a:t>Hosting and running machine learning models on cloud-based platform such as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15D45CB-516E-22A8-C5D9-FE0396C19E4D}"/>
              </a:ext>
            </a:extLst>
          </p:cNvPr>
          <p:cNvGrpSpPr/>
          <p:nvPr/>
        </p:nvGrpSpPr>
        <p:grpSpPr>
          <a:xfrm>
            <a:off x="668608" y="2232475"/>
            <a:ext cx="7806777" cy="1251367"/>
            <a:chOff x="648218" y="2449613"/>
            <a:chExt cx="7806777" cy="1251367"/>
          </a:xfrm>
        </p:grpSpPr>
        <p:pic>
          <p:nvPicPr>
            <p:cNvPr id="15" name="Picture 14" descr="A logo with blue green and gray dots&#10;&#10;Description automatically generated">
              <a:extLst>
                <a:ext uri="{FF2B5EF4-FFF2-40B4-BE49-F238E27FC236}">
                  <a16:creationId xmlns:a16="http://schemas.microsoft.com/office/drawing/2014/main" id="{657CC713-C557-3FFB-E0E3-627240944F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73" t="23828" r="8830" b="25335"/>
            <a:stretch/>
          </p:blipFill>
          <p:spPr>
            <a:xfrm>
              <a:off x="6527084" y="2712612"/>
              <a:ext cx="1927911" cy="594892"/>
            </a:xfrm>
            <a:prstGeom prst="rect">
              <a:avLst/>
            </a:prstGeom>
          </p:spPr>
        </p:pic>
        <p:pic>
          <p:nvPicPr>
            <p:cNvPr id="17" name="Picture 16" descr="A purple square with white lines and a logo&#10;&#10;Description automatically generated">
              <a:extLst>
                <a:ext uri="{FF2B5EF4-FFF2-40B4-BE49-F238E27FC236}">
                  <a16:creationId xmlns:a16="http://schemas.microsoft.com/office/drawing/2014/main" id="{B1B8577A-8CE8-78F7-5203-E19FA96019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990" t="12082" r="10339" b="9596"/>
            <a:stretch/>
          </p:blipFill>
          <p:spPr>
            <a:xfrm>
              <a:off x="4745539" y="2647214"/>
              <a:ext cx="1800964" cy="856167"/>
            </a:xfrm>
            <a:prstGeom prst="rect">
              <a:avLst/>
            </a:prstGeom>
          </p:spPr>
        </p:pic>
        <p:pic>
          <p:nvPicPr>
            <p:cNvPr id="18" name="Picture 17" descr="A blue and white striped logo&#10;&#10;Description automatically generated">
              <a:extLst>
                <a:ext uri="{FF2B5EF4-FFF2-40B4-BE49-F238E27FC236}">
                  <a16:creationId xmlns:a16="http://schemas.microsoft.com/office/drawing/2014/main" id="{850F8C5E-ABA8-59CD-650D-4A82385459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35461" y="2449613"/>
              <a:ext cx="1251367" cy="1251367"/>
            </a:xfrm>
            <a:prstGeom prst="rect">
              <a:avLst/>
            </a:prstGeom>
          </p:spPr>
        </p:pic>
        <p:pic>
          <p:nvPicPr>
            <p:cNvPr id="19" name="Picture 18" descr="A logo with a smile&#10;&#10;Description automatically generated">
              <a:extLst>
                <a:ext uri="{FF2B5EF4-FFF2-40B4-BE49-F238E27FC236}">
                  <a16:creationId xmlns:a16="http://schemas.microsoft.com/office/drawing/2014/main" id="{E49247FD-FE88-F9CF-B024-2B1EC6E69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15848" y="2908489"/>
              <a:ext cx="991488" cy="594892"/>
            </a:xfrm>
            <a:prstGeom prst="rect">
              <a:avLst/>
            </a:prstGeom>
          </p:spPr>
        </p:pic>
        <p:pic>
          <p:nvPicPr>
            <p:cNvPr id="20" name="Picture 19" descr="A blue and black logo&#10;&#10;Description automatically generated">
              <a:extLst>
                <a:ext uri="{FF2B5EF4-FFF2-40B4-BE49-F238E27FC236}">
                  <a16:creationId xmlns:a16="http://schemas.microsoft.com/office/drawing/2014/main" id="{6F91A3C6-1724-8F6A-842C-92617A835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8218" y="2781412"/>
              <a:ext cx="1586277" cy="457293"/>
            </a:xfrm>
            <a:prstGeom prst="rect">
              <a:avLst/>
            </a:prstGeom>
          </p:spPr>
        </p:pic>
      </p:grpSp>
      <p:sp>
        <p:nvSpPr>
          <p:cNvPr id="21" name="Subtitle 11">
            <a:extLst>
              <a:ext uri="{FF2B5EF4-FFF2-40B4-BE49-F238E27FC236}">
                <a16:creationId xmlns:a16="http://schemas.microsoft.com/office/drawing/2014/main" id="{51DB1819-6814-B6E4-12E9-BB1B4485A1BE}"/>
              </a:ext>
            </a:extLst>
          </p:cNvPr>
          <p:cNvSpPr txBox="1">
            <a:spLocks/>
          </p:cNvSpPr>
          <p:nvPr/>
        </p:nvSpPr>
        <p:spPr>
          <a:xfrm>
            <a:off x="372530" y="3164764"/>
            <a:ext cx="8398933" cy="1895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zha One"/>
              <a:buNone/>
              <a:defRPr sz="20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zha One"/>
              <a:buNone/>
              <a:defRPr sz="24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zha One"/>
              <a:buNone/>
              <a:defRPr sz="24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zha One"/>
              <a:buNone/>
              <a:defRPr sz="24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zha One"/>
              <a:buNone/>
              <a:defRPr sz="24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zha One"/>
              <a:buNone/>
              <a:defRPr sz="24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zha One"/>
              <a:buNone/>
              <a:defRPr sz="24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zha One"/>
              <a:buNone/>
              <a:defRPr sz="24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zha One"/>
              <a:buNone/>
              <a:defRPr sz="24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pPr>
              <a:lnSpc>
                <a:spcPct val="150000"/>
              </a:lnSpc>
            </a:pPr>
            <a:r>
              <a:rPr lang="en-KH" dirty="0">
                <a:latin typeface="Noto Sans Cham" panose="02000000000000000000" pitchFamily="2" charset="0"/>
              </a:rPr>
              <a:t>It involve uploading model, setting up APIs and endpoints, and configuring computing resources. Once deployed, the machine learing models can be accessed &amp; used by users over the internet. </a:t>
            </a:r>
          </a:p>
        </p:txBody>
      </p:sp>
    </p:spTree>
    <p:extLst>
      <p:ext uri="{BB962C8B-B14F-4D97-AF65-F5344CB8AC3E}">
        <p14:creationId xmlns:p14="http://schemas.microsoft.com/office/powerpoint/2010/main" val="1119319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31"/>
          <p:cNvSpPr txBox="1">
            <a:spLocks noGrp="1"/>
          </p:cNvSpPr>
          <p:nvPr>
            <p:ph type="title"/>
          </p:nvPr>
        </p:nvSpPr>
        <p:spPr>
          <a:xfrm>
            <a:off x="753309" y="624512"/>
            <a:ext cx="5063392" cy="6262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Introduction (Con.)</a:t>
            </a:r>
            <a:endParaRPr dirty="0"/>
          </a:p>
        </p:txBody>
      </p:sp>
      <p:sp>
        <p:nvSpPr>
          <p:cNvPr id="1216" name="Google Shape;1216;p31"/>
          <p:cNvSpPr txBox="1">
            <a:spLocks noGrp="1"/>
          </p:cNvSpPr>
          <p:nvPr>
            <p:ph type="subTitle" idx="1"/>
          </p:nvPr>
        </p:nvSpPr>
        <p:spPr>
          <a:xfrm>
            <a:off x="428398" y="1250803"/>
            <a:ext cx="5063392" cy="3398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50E17"/>
                </a:solidFill>
                <a:latin typeface="Noto Sans Cham" panose="02000000000000000000" pitchFamily="2" charset="0"/>
              </a:rPr>
              <a:t>D</a:t>
            </a:r>
            <a:r>
              <a:rPr lang="en-US" sz="2000" b="0" i="0" u="none" strike="noStrike" dirty="0">
                <a:solidFill>
                  <a:srgbClr val="050E17"/>
                </a:solidFill>
                <a:effectLst/>
                <a:latin typeface="Noto Sans Cham" panose="02000000000000000000" pitchFamily="2" charset="0"/>
              </a:rPr>
              <a:t>iscuss the process of deploying </a:t>
            </a:r>
            <a:r>
              <a:rPr lang="en-US" sz="2000" b="0" i="0" u="none" strike="noStrike" dirty="0">
                <a:effectLst/>
                <a:latin typeface="Noto Sans Cham" panose="02000000000000000000" pitchFamily="2" charset="0"/>
              </a:rPr>
              <a:t>machine learning models</a:t>
            </a:r>
            <a:r>
              <a:rPr lang="en-US" sz="2000" b="0" i="0" u="none" strike="noStrike" dirty="0">
                <a:solidFill>
                  <a:srgbClr val="050E17"/>
                </a:solidFill>
                <a:effectLst/>
                <a:latin typeface="Noto Sans Cham" panose="02000000000000000000" pitchFamily="2" charset="0"/>
              </a:rPr>
              <a:t> using cloud-based platforms such as </a:t>
            </a:r>
            <a:r>
              <a:rPr lang="en-US" sz="2000" b="0" i="0" u="none" strike="noStrike" dirty="0" err="1">
                <a:effectLst/>
                <a:latin typeface="Noto Sans Cham" panose="02000000000000000000" pitchFamily="2" charset="0"/>
              </a:rPr>
              <a:t>AWS</a:t>
            </a:r>
            <a:r>
              <a:rPr lang="en-US" sz="2000" dirty="0" err="1">
                <a:solidFill>
                  <a:srgbClr val="050E17"/>
                </a:solidFill>
                <a:latin typeface="Noto Sans Cham" panose="02000000000000000000" pitchFamily="2" charset="0"/>
              </a:rPr>
              <a:t>,</a:t>
            </a:r>
            <a:r>
              <a:rPr lang="en-US" sz="2000" b="0" i="0" u="none" strike="noStrike" dirty="0" err="1">
                <a:effectLst/>
                <a:latin typeface="Noto Sans Cham" panose="02000000000000000000" pitchFamily="2" charset="0"/>
              </a:rPr>
              <a:t>Google</a:t>
            </a:r>
            <a:r>
              <a:rPr lang="en-US" sz="2000" b="0" i="0" u="none" strike="noStrike" dirty="0">
                <a:effectLst/>
                <a:latin typeface="Noto Sans Cham" panose="02000000000000000000" pitchFamily="2" charset="0"/>
              </a:rPr>
              <a:t> AI</a:t>
            </a:r>
            <a:r>
              <a:rPr lang="en-US" sz="2000" b="0" i="0" u="none" strike="noStrike" dirty="0">
                <a:solidFill>
                  <a:srgbClr val="050E17"/>
                </a:solidFill>
                <a:effectLst/>
                <a:latin typeface="Noto Sans Cham" panose="02000000000000000000" pitchFamily="2" charset="0"/>
              </a:rPr>
              <a:t>, Azure, and IBM…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50E17"/>
                </a:solidFill>
                <a:effectLst/>
                <a:latin typeface="Noto Sans Cham" panose="02000000000000000000" pitchFamily="2" charset="0"/>
              </a:rPr>
              <a:t>We will cover the steps involved in preparing a </a:t>
            </a:r>
            <a:r>
              <a:rPr lang="en-US" sz="2000" b="0" i="0" u="none" strike="noStrike" dirty="0">
                <a:effectLst/>
                <a:latin typeface="Noto Sans Cham" panose="02000000000000000000" pitchFamily="2" charset="0"/>
              </a:rPr>
              <a:t>machine learning model</a:t>
            </a:r>
            <a:r>
              <a:rPr lang="en-US" sz="2000" b="0" i="0" u="none" strike="noStrike" dirty="0">
                <a:solidFill>
                  <a:srgbClr val="050E17"/>
                </a:solidFill>
                <a:effectLst/>
                <a:latin typeface="Noto Sans Cham" panose="02000000000000000000" pitchFamily="2" charset="0"/>
              </a:rPr>
              <a:t> for deployment, setting up a </a:t>
            </a:r>
            <a:r>
              <a:rPr lang="en-US" sz="2000" b="0" i="0" u="none" strike="noStrike" dirty="0">
                <a:effectLst/>
                <a:latin typeface="Noto Sans Cham" panose="02000000000000000000" pitchFamily="2" charset="0"/>
              </a:rPr>
              <a:t>cloud environment</a:t>
            </a:r>
            <a:r>
              <a:rPr lang="en-US" sz="2000" b="0" i="0" u="none" strike="noStrike" dirty="0">
                <a:solidFill>
                  <a:srgbClr val="050E17"/>
                </a:solidFill>
                <a:effectLst/>
                <a:latin typeface="Noto Sans Cham" panose="02000000000000000000" pitchFamily="2" charset="0"/>
              </a:rPr>
              <a:t>, configuring infrastructure, deploying the model. </a:t>
            </a:r>
            <a:endParaRPr sz="1400" dirty="0">
              <a:latin typeface="Noto Sans Cham" panose="020000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D9EC34B-0F11-4D05-0B3C-AAB640CBDFEC}"/>
              </a:ext>
            </a:extLst>
          </p:cNvPr>
          <p:cNvGrpSpPr/>
          <p:nvPr/>
        </p:nvGrpSpPr>
        <p:grpSpPr>
          <a:xfrm>
            <a:off x="753309" y="4255245"/>
            <a:ext cx="5552935" cy="890093"/>
            <a:chOff x="648218" y="2449613"/>
            <a:chExt cx="7806777" cy="1251367"/>
          </a:xfrm>
        </p:grpSpPr>
        <p:pic>
          <p:nvPicPr>
            <p:cNvPr id="3" name="Picture 2" descr="A logo with blue green and gray dots&#10;&#10;Description automatically generated">
              <a:extLst>
                <a:ext uri="{FF2B5EF4-FFF2-40B4-BE49-F238E27FC236}">
                  <a16:creationId xmlns:a16="http://schemas.microsoft.com/office/drawing/2014/main" id="{8DF1BC19-0537-1E14-9C3F-4CDDC18332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73" t="23828" r="8830" b="25335"/>
            <a:stretch/>
          </p:blipFill>
          <p:spPr>
            <a:xfrm>
              <a:off x="6527084" y="2712612"/>
              <a:ext cx="1927911" cy="594892"/>
            </a:xfrm>
            <a:prstGeom prst="rect">
              <a:avLst/>
            </a:prstGeom>
          </p:spPr>
        </p:pic>
        <p:pic>
          <p:nvPicPr>
            <p:cNvPr id="4" name="Picture 3" descr="A purple square with white lines and a logo&#10;&#10;Description automatically generated">
              <a:extLst>
                <a:ext uri="{FF2B5EF4-FFF2-40B4-BE49-F238E27FC236}">
                  <a16:creationId xmlns:a16="http://schemas.microsoft.com/office/drawing/2014/main" id="{44B6EAC9-331C-5008-E44D-196EFFE552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90" t="12082" r="10339" b="9596"/>
            <a:stretch/>
          </p:blipFill>
          <p:spPr>
            <a:xfrm>
              <a:off x="4745539" y="2647214"/>
              <a:ext cx="1800964" cy="856167"/>
            </a:xfrm>
            <a:prstGeom prst="rect">
              <a:avLst/>
            </a:prstGeom>
          </p:spPr>
        </p:pic>
        <p:pic>
          <p:nvPicPr>
            <p:cNvPr id="6" name="Picture 5" descr="A blue and white striped logo&#10;&#10;Description automatically generated">
              <a:extLst>
                <a:ext uri="{FF2B5EF4-FFF2-40B4-BE49-F238E27FC236}">
                  <a16:creationId xmlns:a16="http://schemas.microsoft.com/office/drawing/2014/main" id="{520B3AE5-45C6-E46E-8E16-83B33E9FC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35461" y="2449613"/>
              <a:ext cx="1251367" cy="1251367"/>
            </a:xfrm>
            <a:prstGeom prst="rect">
              <a:avLst/>
            </a:prstGeom>
          </p:spPr>
        </p:pic>
        <p:pic>
          <p:nvPicPr>
            <p:cNvPr id="8" name="Picture 7" descr="A logo with a smile&#10;&#10;Description automatically generated">
              <a:extLst>
                <a:ext uri="{FF2B5EF4-FFF2-40B4-BE49-F238E27FC236}">
                  <a16:creationId xmlns:a16="http://schemas.microsoft.com/office/drawing/2014/main" id="{4546FA48-78F0-B072-FA05-593366B0D3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15848" y="2908489"/>
              <a:ext cx="991488" cy="594892"/>
            </a:xfrm>
            <a:prstGeom prst="rect">
              <a:avLst/>
            </a:prstGeom>
          </p:spPr>
        </p:pic>
        <p:pic>
          <p:nvPicPr>
            <p:cNvPr id="10" name="Picture 9" descr="A blue and black logo&#10;&#10;Description automatically generated">
              <a:extLst>
                <a:ext uri="{FF2B5EF4-FFF2-40B4-BE49-F238E27FC236}">
                  <a16:creationId xmlns:a16="http://schemas.microsoft.com/office/drawing/2014/main" id="{5B7884EF-7A43-E969-26D8-DCFAD685EB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8218" y="2781412"/>
              <a:ext cx="1586277" cy="457293"/>
            </a:xfrm>
            <a:prstGeom prst="rect">
              <a:avLst/>
            </a:prstGeom>
          </p:spPr>
        </p:pic>
      </p:grpSp>
      <p:pic>
        <p:nvPicPr>
          <p:cNvPr id="12" name="Picture 11" descr="A person sitting at a desk&#10;&#10;Description automatically generated">
            <a:extLst>
              <a:ext uri="{FF2B5EF4-FFF2-40B4-BE49-F238E27FC236}">
                <a16:creationId xmlns:a16="http://schemas.microsoft.com/office/drawing/2014/main" id="{F32392E2-121B-0266-D297-1ECF3D74D3D0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35000"/>
          </a:blip>
          <a:stretch>
            <a:fillRect/>
          </a:stretch>
        </p:blipFill>
        <p:spPr>
          <a:xfrm>
            <a:off x="4984577" y="1691250"/>
            <a:ext cx="4976752" cy="33135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56C7EA0-EADB-EDB3-AED2-413A0F2DF821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217441" y="373467"/>
            <a:ext cx="3835005" cy="742412"/>
          </a:xfrm>
        </p:spPr>
        <p:txBody>
          <a:bodyPr/>
          <a:lstStyle/>
          <a:p>
            <a:r>
              <a:rPr lang="en-KH" sz="4000" dirty="0">
                <a:solidFill>
                  <a:srgbClr val="002060"/>
                </a:solidFill>
              </a:rPr>
              <a:t>Why?</a:t>
            </a:r>
          </a:p>
        </p:txBody>
      </p:sp>
      <p:sp>
        <p:nvSpPr>
          <p:cNvPr id="8" name="Google Shape;1216;p31">
            <a:extLst>
              <a:ext uri="{FF2B5EF4-FFF2-40B4-BE49-F238E27FC236}">
                <a16:creationId xmlns:a16="http://schemas.microsoft.com/office/drawing/2014/main" id="{68582643-0CAB-793D-363D-3FA94A66F912}"/>
              </a:ext>
            </a:extLst>
          </p:cNvPr>
          <p:cNvSpPr txBox="1">
            <a:spLocks/>
          </p:cNvSpPr>
          <p:nvPr/>
        </p:nvSpPr>
        <p:spPr>
          <a:xfrm>
            <a:off x="1217441" y="1115879"/>
            <a:ext cx="5063392" cy="29628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E17"/>
                </a:solidFill>
                <a:latin typeface="Noto Sans Cham" panose="02000000000000000000" pitchFamily="2" charset="0"/>
              </a:rPr>
              <a:t>Scalability 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E17"/>
                </a:solidFill>
                <a:latin typeface="Noto Sans Cham" panose="02000000000000000000" pitchFamily="2" charset="0"/>
              </a:rPr>
              <a:t>Flexibility 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E17"/>
                </a:solidFill>
                <a:latin typeface="Noto Sans Cham" panose="02000000000000000000" pitchFamily="2" charset="0"/>
              </a:rPr>
              <a:t>Cost-effectiveness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E17"/>
                </a:solidFill>
                <a:latin typeface="Noto Sans Cham" panose="02000000000000000000" pitchFamily="2" charset="0"/>
              </a:rPr>
              <a:t>Security 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E17"/>
                </a:solidFill>
                <a:latin typeface="Noto Sans Cham" panose="02000000000000000000" pitchFamily="2" charset="0"/>
              </a:rPr>
              <a:t>Easy to manage the model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E17"/>
                </a:solidFill>
                <a:latin typeface="Noto Sans Cham" panose="02000000000000000000" pitchFamily="2" charset="0"/>
              </a:rPr>
              <a:t>No need to invest on hardware and infrastructure </a:t>
            </a:r>
            <a:endParaRPr lang="en-US" sz="1600" dirty="0">
              <a:latin typeface="Noto Sans Cham" panose="02000000000000000000" pitchFamily="2" charset="0"/>
            </a:endParaRPr>
          </a:p>
        </p:txBody>
      </p:sp>
      <p:pic>
        <p:nvPicPr>
          <p:cNvPr id="4" name="Picture 3" descr="A person and person holding devices&#10;&#10;Description automatically generated">
            <a:extLst>
              <a:ext uri="{FF2B5EF4-FFF2-40B4-BE49-F238E27FC236}">
                <a16:creationId xmlns:a16="http://schemas.microsoft.com/office/drawing/2014/main" id="{CA0EA027-F14A-0FD2-9102-0C3B7F784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5990" y="2412514"/>
            <a:ext cx="4664250" cy="296285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33"/>
          <p:cNvSpPr txBox="1">
            <a:spLocks noGrp="1"/>
          </p:cNvSpPr>
          <p:nvPr>
            <p:ph type="title"/>
          </p:nvPr>
        </p:nvSpPr>
        <p:spPr>
          <a:xfrm>
            <a:off x="719998" y="25875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err="1"/>
              <a:t>Cloud_based</a:t>
            </a:r>
            <a:r>
              <a:rPr lang="en" sz="4000" dirty="0"/>
              <a:t> Platforms</a:t>
            </a:r>
            <a:endParaRPr sz="4000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ABEDE9AA-0CDD-5BE4-C04A-BAC09B6024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9618223"/>
              </p:ext>
            </p:extLst>
          </p:nvPr>
        </p:nvGraphicFramePr>
        <p:xfrm>
          <a:off x="84664" y="1045839"/>
          <a:ext cx="8974669" cy="3979128"/>
        </p:xfrm>
        <a:graphic>
          <a:graphicData uri="http://schemas.openxmlformats.org/drawingml/2006/table">
            <a:tbl>
              <a:tblPr firstRow="1" bandRow="1">
                <a:tableStyleId>{B0E68D3D-1891-4EB4-818A-D813F9C767FD}</a:tableStyleId>
              </a:tblPr>
              <a:tblGrid>
                <a:gridCol w="1815765">
                  <a:extLst>
                    <a:ext uri="{9D8B030D-6E8A-4147-A177-3AD203B41FA5}">
                      <a16:colId xmlns:a16="http://schemas.microsoft.com/office/drawing/2014/main" val="2455048816"/>
                    </a:ext>
                  </a:extLst>
                </a:gridCol>
                <a:gridCol w="1815765">
                  <a:extLst>
                    <a:ext uri="{9D8B030D-6E8A-4147-A177-3AD203B41FA5}">
                      <a16:colId xmlns:a16="http://schemas.microsoft.com/office/drawing/2014/main" val="3373139154"/>
                    </a:ext>
                  </a:extLst>
                </a:gridCol>
                <a:gridCol w="1815765">
                  <a:extLst>
                    <a:ext uri="{9D8B030D-6E8A-4147-A177-3AD203B41FA5}">
                      <a16:colId xmlns:a16="http://schemas.microsoft.com/office/drawing/2014/main" val="61611059"/>
                    </a:ext>
                  </a:extLst>
                </a:gridCol>
                <a:gridCol w="1815765">
                  <a:extLst>
                    <a:ext uri="{9D8B030D-6E8A-4147-A177-3AD203B41FA5}">
                      <a16:colId xmlns:a16="http://schemas.microsoft.com/office/drawing/2014/main" val="3486356453"/>
                    </a:ext>
                  </a:extLst>
                </a:gridCol>
                <a:gridCol w="1711609">
                  <a:extLst>
                    <a:ext uri="{9D8B030D-6E8A-4147-A177-3AD203B41FA5}">
                      <a16:colId xmlns:a16="http://schemas.microsoft.com/office/drawing/2014/main" val="885587748"/>
                    </a:ext>
                  </a:extLst>
                </a:gridCol>
              </a:tblGrid>
              <a:tr h="717768">
                <a:tc>
                  <a:txBody>
                    <a:bodyPr/>
                    <a:lstStyle/>
                    <a:p>
                      <a:pPr algn="ctr"/>
                      <a:r>
                        <a:rPr lang="en-KH" sz="1800" b="1" dirty="0">
                          <a:latin typeface="Noto Sans Cham" panose="02000000000000000000" pitchFamily="2" charset="0"/>
                        </a:rPr>
                        <a:t>AWS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H" sz="1800" b="1" dirty="0">
                          <a:latin typeface="Noto Sans Cham" panose="02000000000000000000" pitchFamily="2" charset="0"/>
                        </a:rPr>
                        <a:t>Google AI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H" sz="1800" b="1" dirty="0">
                          <a:latin typeface="Noto Sans Cham" panose="02000000000000000000" pitchFamily="2" charset="0"/>
                        </a:rPr>
                        <a:t>Microsoft Azure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H" sz="1800" b="1" dirty="0">
                          <a:latin typeface="Noto Sans Cham" panose="02000000000000000000" pitchFamily="2" charset="0"/>
                        </a:rPr>
                        <a:t>IBM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H" sz="1800" b="1" dirty="0">
                          <a:latin typeface="Noto Sans Cham" panose="02000000000000000000" pitchFamily="2" charset="0"/>
                        </a:rPr>
                        <a:t>Hugging Face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3025586"/>
                  </a:ext>
                </a:extLst>
              </a:tr>
              <a:tr h="2874216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Noto Sans Cham" panose="02000000000000000000" pitchFamily="2" charset="0"/>
                          <a:ea typeface="Arial"/>
                          <a:cs typeface="Arial"/>
                          <a:sym typeface="Arial"/>
                        </a:rPr>
                        <a:t>ML tools &amp; services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Noto Sans Cham" panose="02000000000000000000" pitchFamily="2" charset="0"/>
                          <a:ea typeface="Arial"/>
                          <a:cs typeface="Arial"/>
                          <a:sym typeface="Arial"/>
                        </a:rPr>
                        <a:t>SageMaker</a:t>
                      </a: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Noto Sans Cham" panose="02000000000000000000" pitchFamily="2" charset="0"/>
                          <a:ea typeface="Arial"/>
                          <a:cs typeface="Arial"/>
                          <a:sym typeface="Arial"/>
                        </a:rPr>
                        <a:t>,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Noto Sans Cham" panose="02000000000000000000" pitchFamily="2" charset="0"/>
                          <a:ea typeface="Arial"/>
                          <a:cs typeface="Arial"/>
                          <a:sym typeface="Arial"/>
                        </a:rPr>
                        <a:t>Fully-managed platform for building, training, &amp; deploying 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Noto Sans Cham" panose="02000000000000000000" pitchFamily="2" charset="0"/>
                          <a:ea typeface="Arial"/>
                          <a:cs typeface="Arial"/>
                          <a:sym typeface="Arial"/>
                        </a:rPr>
                        <a:t>Tools for data storage, processing, and analytics.</a:t>
                      </a:r>
                      <a:endParaRPr lang="en-KH" sz="2000" dirty="0">
                        <a:latin typeface="Noto Sans Cha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Noto Sans Cham" panose="02000000000000000000" pitchFamily="2" charset="0"/>
                          <a:ea typeface="Arial"/>
                          <a:cs typeface="Arial"/>
                          <a:sym typeface="Arial"/>
                        </a:rPr>
                        <a:t>Build, training &amp; deploying ML model.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Noto Sans Cham" panose="02000000000000000000" pitchFamily="2" charset="0"/>
                          <a:ea typeface="Arial"/>
                          <a:cs typeface="Arial"/>
                          <a:sym typeface="Arial"/>
                        </a:rPr>
                        <a:t>Tools &amp; services for data processing, training, &amp; deployment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Noto Sans Cham" panose="02000000000000000000" pitchFamily="2" charset="0"/>
                          <a:ea typeface="Arial"/>
                          <a:cs typeface="Arial"/>
                          <a:sym typeface="Arial"/>
                        </a:rPr>
                        <a:t>Pre-built ML models for common use cases.</a:t>
                      </a:r>
                      <a:endParaRPr lang="en-KH" sz="2000" dirty="0">
                        <a:latin typeface="Noto Sans Cha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Noto Sans Cham" panose="02000000000000000000" pitchFamily="2" charset="0"/>
                          <a:ea typeface="Arial"/>
                          <a:cs typeface="Arial"/>
                          <a:sym typeface="Arial"/>
                        </a:rPr>
                        <a:t>Building, training, &amp; deploying ML.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Tools &amp; </a:t>
                      </a: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Noto Sans Cham" panose="02000000000000000000" pitchFamily="2" charset="0"/>
                          <a:ea typeface="Arial"/>
                          <a:cs typeface="Arial"/>
                          <a:sym typeface="Arial"/>
                        </a:rPr>
                        <a:t>services for data preparation, model training, &amp; deployment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Noto Sans Cham" panose="02000000000000000000" pitchFamily="2" charset="0"/>
                          <a:ea typeface="Arial"/>
                          <a:cs typeface="Arial"/>
                          <a:sym typeface="Arial"/>
                        </a:rPr>
                        <a:t>Integration w/ other Azure services</a:t>
                      </a:r>
                      <a:endParaRPr lang="en-KH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Noto Sans Cham" panose="02000000000000000000" pitchFamily="2" charset="0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H" sz="1600" dirty="0">
                          <a:latin typeface="Noto Sans Cham" panose="02000000000000000000" pitchFamily="2" charset="0"/>
                        </a:rPr>
                        <a:t>Build, traing &amp; deploy ML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H" sz="1600" dirty="0">
                          <a:latin typeface="Noto Sans Cham" panose="02000000000000000000" pitchFamily="2" charset="0"/>
                        </a:rPr>
                        <a:t>Tools &amp; service for data preparation, train &amp; deploy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H" sz="1600" dirty="0">
                          <a:latin typeface="Noto Sans Cham" panose="02000000000000000000" pitchFamily="2" charset="0"/>
                        </a:rPr>
                        <a:t>Pre-build ML model for common use cases.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KH" sz="1600" dirty="0">
                        <a:latin typeface="Noto Sans Cha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H" sz="1600" dirty="0">
                          <a:latin typeface="Noto Sans Cham" panose="02000000000000000000" pitchFamily="2" charset="0"/>
                        </a:rPr>
                        <a:t>Build, traing &amp; deploy NLP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KH" sz="1600" dirty="0">
                          <a:latin typeface="Noto Sans Cham" panose="02000000000000000000" pitchFamily="2" charset="0"/>
                        </a:rPr>
                        <a:t>Pre-training for common NLP tasks such as tools for fine-tuning &amp; deploying custom models.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15702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38"/>
          <p:cNvSpPr txBox="1">
            <a:spLocks noGrp="1"/>
          </p:cNvSpPr>
          <p:nvPr>
            <p:ph type="title"/>
          </p:nvPr>
        </p:nvSpPr>
        <p:spPr>
          <a:xfrm>
            <a:off x="713098" y="1338825"/>
            <a:ext cx="4696800" cy="24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How-to </a:t>
            </a:r>
            <a:br>
              <a:rPr lang="en" dirty="0"/>
            </a:br>
            <a:r>
              <a:rPr lang="en" dirty="0"/>
              <a:t>deploy</a:t>
            </a:r>
            <a:endParaRPr dirty="0"/>
          </a:p>
        </p:txBody>
      </p:sp>
      <p:sp>
        <p:nvSpPr>
          <p:cNvPr id="1292" name="Google Shape;1292;p38"/>
          <p:cNvSpPr/>
          <p:nvPr/>
        </p:nvSpPr>
        <p:spPr>
          <a:xfrm>
            <a:off x="7735577" y="4435025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A person and person working on a computer&#10;&#10;Description automatically generated">
            <a:extLst>
              <a:ext uri="{FF2B5EF4-FFF2-40B4-BE49-F238E27FC236}">
                <a16:creationId xmlns:a16="http://schemas.microsoft.com/office/drawing/2014/main" id="{D5BAB320-641B-9384-BF85-6E16A9272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7994" y="647089"/>
            <a:ext cx="5780827" cy="384557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Basic workflow</a:t>
            </a:r>
            <a:endParaRPr dirty="0"/>
          </a:p>
        </p:txBody>
      </p:sp>
      <p:sp>
        <p:nvSpPr>
          <p:cNvPr id="1325" name="Google Shape;1325;p42"/>
          <p:cNvSpPr txBox="1"/>
          <p:nvPr/>
        </p:nvSpPr>
        <p:spPr>
          <a:xfrm flipH="1">
            <a:off x="713125" y="300557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oto Sans Cham" panose="02000000000000000000" pitchFamily="2" charset="0"/>
                <a:ea typeface="Overpass"/>
                <a:cs typeface="Overpass"/>
                <a:sym typeface="Overpass"/>
              </a:rPr>
              <a:t>Training, testing model with good algorithm, evaluate </a:t>
            </a:r>
            <a:endParaRPr dirty="0">
              <a:solidFill>
                <a:schemeClr val="dk1"/>
              </a:solidFill>
              <a:latin typeface="Noto Sans Cham" panose="02000000000000000000" pitchFamily="2" charset="0"/>
              <a:ea typeface="Overpass"/>
              <a:cs typeface="Overpass"/>
              <a:sym typeface="Overpass"/>
            </a:endParaRPr>
          </a:p>
        </p:txBody>
      </p:sp>
      <p:sp>
        <p:nvSpPr>
          <p:cNvPr id="1326" name="Google Shape;1326;p42"/>
          <p:cNvSpPr txBox="1"/>
          <p:nvPr/>
        </p:nvSpPr>
        <p:spPr>
          <a:xfrm flipH="1">
            <a:off x="2677025" y="300557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oto Sans Cham" panose="02000000000000000000" pitchFamily="2" charset="0"/>
                <a:sym typeface="Overpass"/>
              </a:rPr>
              <a:t>Wrapping the inference logic into a flask application</a:t>
            </a:r>
            <a:endParaRPr dirty="0">
              <a:solidFill>
                <a:schemeClr val="dk1"/>
              </a:solidFill>
              <a:latin typeface="Noto Sans Cham" panose="02000000000000000000" pitchFamily="2" charset="0"/>
              <a:sym typeface="Overpass"/>
            </a:endParaRPr>
          </a:p>
        </p:txBody>
      </p:sp>
      <p:sp>
        <p:nvSpPr>
          <p:cNvPr id="1327" name="Google Shape;1327;p42"/>
          <p:cNvSpPr txBox="1"/>
          <p:nvPr/>
        </p:nvSpPr>
        <p:spPr>
          <a:xfrm flipH="1">
            <a:off x="4640925" y="300557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Noto Sans Cham" panose="02000000000000000000" pitchFamily="2" charset="0"/>
                <a:sym typeface="Overpass"/>
              </a:rPr>
              <a:t>U</a:t>
            </a:r>
            <a:r>
              <a:rPr lang="en" dirty="0">
                <a:solidFill>
                  <a:schemeClr val="dk1"/>
                </a:solidFill>
                <a:latin typeface="Noto Sans Cham" panose="02000000000000000000" pitchFamily="2" charset="0"/>
                <a:sym typeface="Overpass"/>
              </a:rPr>
              <a:t>sing Docker to containerize the flask application</a:t>
            </a:r>
            <a:endParaRPr dirty="0">
              <a:solidFill>
                <a:schemeClr val="dk1"/>
              </a:solidFill>
              <a:latin typeface="Noto Sans Cham" panose="02000000000000000000" pitchFamily="2" charset="0"/>
              <a:sym typeface="Overpass"/>
            </a:endParaRPr>
          </a:p>
        </p:txBody>
      </p:sp>
      <p:sp>
        <p:nvSpPr>
          <p:cNvPr id="1328" name="Google Shape;1328;p42"/>
          <p:cNvSpPr txBox="1"/>
          <p:nvPr/>
        </p:nvSpPr>
        <p:spPr>
          <a:xfrm flipH="1">
            <a:off x="6604825" y="3005575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oto Sans Cham" panose="02000000000000000000" pitchFamily="2" charset="0"/>
                <a:sym typeface="Overpass"/>
              </a:rPr>
              <a:t>Choose which cloud platform to host the docker</a:t>
            </a:r>
            <a:endParaRPr dirty="0">
              <a:solidFill>
                <a:schemeClr val="dk1"/>
              </a:solidFill>
              <a:latin typeface="Noto Sans Cham" panose="02000000000000000000" pitchFamily="2" charset="0"/>
              <a:sym typeface="Overpass"/>
            </a:endParaRPr>
          </a:p>
        </p:txBody>
      </p:sp>
      <p:cxnSp>
        <p:nvCxnSpPr>
          <p:cNvPr id="1329" name="Google Shape;1329;p42"/>
          <p:cNvCxnSpPr>
            <a:stCxn id="1330" idx="6"/>
            <a:endCxn id="1331" idx="2"/>
          </p:cNvCxnSpPr>
          <p:nvPr/>
        </p:nvCxnSpPr>
        <p:spPr>
          <a:xfrm>
            <a:off x="1706125" y="1679850"/>
            <a:ext cx="1790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2" name="Google Shape;1332;p42"/>
          <p:cNvCxnSpPr>
            <a:stCxn id="1331" idx="6"/>
            <a:endCxn id="1333" idx="2"/>
          </p:cNvCxnSpPr>
          <p:nvPr/>
        </p:nvCxnSpPr>
        <p:spPr>
          <a:xfrm>
            <a:off x="3670025" y="1679850"/>
            <a:ext cx="1790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4" name="Google Shape;1334;p42"/>
          <p:cNvCxnSpPr/>
          <p:nvPr/>
        </p:nvCxnSpPr>
        <p:spPr>
          <a:xfrm>
            <a:off x="5635325" y="1678500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5" name="Google Shape;1335;p42"/>
          <p:cNvCxnSpPr>
            <a:stCxn id="1330" idx="4"/>
            <a:endCxn id="1336" idx="0"/>
          </p:cNvCxnSpPr>
          <p:nvPr/>
        </p:nvCxnSpPr>
        <p:spPr>
          <a:xfrm>
            <a:off x="1619275" y="1766700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7" name="Google Shape;1337;p42"/>
          <p:cNvCxnSpPr>
            <a:stCxn id="1331" idx="4"/>
            <a:endCxn id="1338" idx="0"/>
          </p:cNvCxnSpPr>
          <p:nvPr/>
        </p:nvCxnSpPr>
        <p:spPr>
          <a:xfrm>
            <a:off x="3583175" y="1766700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9" name="Google Shape;1339;p42"/>
          <p:cNvCxnSpPr>
            <a:stCxn id="1333" idx="4"/>
            <a:endCxn id="1340" idx="0"/>
          </p:cNvCxnSpPr>
          <p:nvPr/>
        </p:nvCxnSpPr>
        <p:spPr>
          <a:xfrm>
            <a:off x="5547075" y="1766688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1" name="Google Shape;1341;p42"/>
          <p:cNvCxnSpPr>
            <a:stCxn id="1342" idx="4"/>
            <a:endCxn id="1343" idx="0"/>
          </p:cNvCxnSpPr>
          <p:nvPr/>
        </p:nvCxnSpPr>
        <p:spPr>
          <a:xfrm>
            <a:off x="7510975" y="1766688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0" name="Google Shape;1330;p42"/>
          <p:cNvSpPr/>
          <p:nvPr/>
        </p:nvSpPr>
        <p:spPr>
          <a:xfrm>
            <a:off x="1532425" y="1593000"/>
            <a:ext cx="173700" cy="173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2"/>
          <p:cNvSpPr/>
          <p:nvPr/>
        </p:nvSpPr>
        <p:spPr>
          <a:xfrm>
            <a:off x="3496325" y="1593000"/>
            <a:ext cx="173700" cy="173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2"/>
          <p:cNvSpPr/>
          <p:nvPr/>
        </p:nvSpPr>
        <p:spPr>
          <a:xfrm>
            <a:off x="5460225" y="1592988"/>
            <a:ext cx="173700" cy="173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42"/>
          <p:cNvSpPr/>
          <p:nvPr/>
        </p:nvSpPr>
        <p:spPr>
          <a:xfrm>
            <a:off x="7424125" y="1592988"/>
            <a:ext cx="173700" cy="173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6" name="Google Shape;1336;p42"/>
          <p:cNvSpPr txBox="1"/>
          <p:nvPr/>
        </p:nvSpPr>
        <p:spPr>
          <a:xfrm flipH="1">
            <a:off x="713125" y="2091175"/>
            <a:ext cx="18123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rPr>
              <a:t>Model preparing </a:t>
            </a:r>
            <a:endParaRPr sz="2400" dirty="0">
              <a:solidFill>
                <a:schemeClr val="dk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1338" name="Google Shape;1338;p42"/>
          <p:cNvSpPr txBox="1"/>
          <p:nvPr/>
        </p:nvSpPr>
        <p:spPr>
          <a:xfrm flipH="1">
            <a:off x="2677025" y="2091175"/>
            <a:ext cx="18123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rPr>
              <a:t>Wrapping-Flask </a:t>
            </a:r>
            <a:endParaRPr sz="2400" dirty="0">
              <a:solidFill>
                <a:schemeClr val="dk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1340" name="Google Shape;1340;p42"/>
          <p:cNvSpPr txBox="1"/>
          <p:nvPr/>
        </p:nvSpPr>
        <p:spPr>
          <a:xfrm flipH="1">
            <a:off x="4640925" y="2091175"/>
            <a:ext cx="18123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rPr>
              <a:t>Container_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rPr>
              <a:t>Docker</a:t>
            </a:r>
            <a:endParaRPr sz="2400" dirty="0">
              <a:solidFill>
                <a:schemeClr val="dk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1343" name="Google Shape;1343;p42"/>
          <p:cNvSpPr txBox="1"/>
          <p:nvPr/>
        </p:nvSpPr>
        <p:spPr>
          <a:xfrm flipH="1">
            <a:off x="6604825" y="2091175"/>
            <a:ext cx="18123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rPr>
              <a:t>Hosting on Cloud</a:t>
            </a:r>
            <a:endParaRPr sz="2400" dirty="0">
              <a:solidFill>
                <a:schemeClr val="dk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3" name="Google Shape;1425;p48">
            <a:extLst>
              <a:ext uri="{FF2B5EF4-FFF2-40B4-BE49-F238E27FC236}">
                <a16:creationId xmlns:a16="http://schemas.microsoft.com/office/drawing/2014/main" id="{6D619168-D0B1-02A8-3772-9CC02E1F3267}"/>
              </a:ext>
            </a:extLst>
          </p:cNvPr>
          <p:cNvSpPr/>
          <p:nvPr/>
        </p:nvSpPr>
        <p:spPr>
          <a:xfrm>
            <a:off x="1440700" y="1500287"/>
            <a:ext cx="357150" cy="356425"/>
          </a:xfrm>
          <a:custGeom>
            <a:avLst/>
            <a:gdLst/>
            <a:ahLst/>
            <a:cxnLst/>
            <a:rect l="l" t="t" r="r" b="b"/>
            <a:pathLst>
              <a:path w="14286" h="14257" extrusionOk="0">
                <a:moveTo>
                  <a:pt x="7129" y="1"/>
                </a:moveTo>
                <a:cubicBezTo>
                  <a:pt x="3182" y="1"/>
                  <a:pt x="1" y="3181"/>
                  <a:pt x="1" y="7129"/>
                </a:cubicBezTo>
                <a:cubicBezTo>
                  <a:pt x="1" y="11076"/>
                  <a:pt x="3182" y="14257"/>
                  <a:pt x="7129" y="14257"/>
                </a:cubicBezTo>
                <a:cubicBezTo>
                  <a:pt x="11076" y="14257"/>
                  <a:pt x="14286" y="11076"/>
                  <a:pt x="14286" y="7129"/>
                </a:cubicBezTo>
                <a:cubicBezTo>
                  <a:pt x="14286" y="3181"/>
                  <a:pt x="11076" y="1"/>
                  <a:pt x="71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1</a:t>
            </a:r>
            <a:endParaRPr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4" name="Google Shape;1425;p48">
            <a:extLst>
              <a:ext uri="{FF2B5EF4-FFF2-40B4-BE49-F238E27FC236}">
                <a16:creationId xmlns:a16="http://schemas.microsoft.com/office/drawing/2014/main" id="{82C9507A-CEE6-A01D-48E8-7912237F5B2D}"/>
              </a:ext>
            </a:extLst>
          </p:cNvPr>
          <p:cNvSpPr/>
          <p:nvPr/>
        </p:nvSpPr>
        <p:spPr>
          <a:xfrm>
            <a:off x="3404500" y="1500287"/>
            <a:ext cx="357150" cy="356425"/>
          </a:xfrm>
          <a:custGeom>
            <a:avLst/>
            <a:gdLst/>
            <a:ahLst/>
            <a:cxnLst/>
            <a:rect l="l" t="t" r="r" b="b"/>
            <a:pathLst>
              <a:path w="14286" h="14257" extrusionOk="0">
                <a:moveTo>
                  <a:pt x="7129" y="1"/>
                </a:moveTo>
                <a:cubicBezTo>
                  <a:pt x="3182" y="1"/>
                  <a:pt x="1" y="3181"/>
                  <a:pt x="1" y="7129"/>
                </a:cubicBezTo>
                <a:cubicBezTo>
                  <a:pt x="1" y="11076"/>
                  <a:pt x="3182" y="14257"/>
                  <a:pt x="7129" y="14257"/>
                </a:cubicBezTo>
                <a:cubicBezTo>
                  <a:pt x="11076" y="14257"/>
                  <a:pt x="14286" y="11076"/>
                  <a:pt x="14286" y="7129"/>
                </a:cubicBezTo>
                <a:cubicBezTo>
                  <a:pt x="14286" y="3181"/>
                  <a:pt x="11076" y="1"/>
                  <a:pt x="71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2</a:t>
            </a:r>
            <a:endParaRPr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5" name="Google Shape;1425;p48">
            <a:extLst>
              <a:ext uri="{FF2B5EF4-FFF2-40B4-BE49-F238E27FC236}">
                <a16:creationId xmlns:a16="http://schemas.microsoft.com/office/drawing/2014/main" id="{72DA4F10-E0CC-D8CC-C0C6-4E508F945FB4}"/>
              </a:ext>
            </a:extLst>
          </p:cNvPr>
          <p:cNvSpPr/>
          <p:nvPr/>
        </p:nvSpPr>
        <p:spPr>
          <a:xfrm>
            <a:off x="5368300" y="1500286"/>
            <a:ext cx="357150" cy="356425"/>
          </a:xfrm>
          <a:custGeom>
            <a:avLst/>
            <a:gdLst/>
            <a:ahLst/>
            <a:cxnLst/>
            <a:rect l="l" t="t" r="r" b="b"/>
            <a:pathLst>
              <a:path w="14286" h="14257" extrusionOk="0">
                <a:moveTo>
                  <a:pt x="7129" y="1"/>
                </a:moveTo>
                <a:cubicBezTo>
                  <a:pt x="3182" y="1"/>
                  <a:pt x="1" y="3181"/>
                  <a:pt x="1" y="7129"/>
                </a:cubicBezTo>
                <a:cubicBezTo>
                  <a:pt x="1" y="11076"/>
                  <a:pt x="3182" y="14257"/>
                  <a:pt x="7129" y="14257"/>
                </a:cubicBezTo>
                <a:cubicBezTo>
                  <a:pt x="11076" y="14257"/>
                  <a:pt x="14286" y="11076"/>
                  <a:pt x="14286" y="7129"/>
                </a:cubicBezTo>
                <a:cubicBezTo>
                  <a:pt x="14286" y="3181"/>
                  <a:pt x="11076" y="1"/>
                  <a:pt x="71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3</a:t>
            </a:r>
            <a:endParaRPr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Google Shape;1425;p48">
            <a:extLst>
              <a:ext uri="{FF2B5EF4-FFF2-40B4-BE49-F238E27FC236}">
                <a16:creationId xmlns:a16="http://schemas.microsoft.com/office/drawing/2014/main" id="{C68E5D3E-1410-CC94-1F75-9BFDCAAAAC05}"/>
              </a:ext>
            </a:extLst>
          </p:cNvPr>
          <p:cNvSpPr/>
          <p:nvPr/>
        </p:nvSpPr>
        <p:spPr>
          <a:xfrm>
            <a:off x="7332100" y="1500285"/>
            <a:ext cx="357150" cy="356425"/>
          </a:xfrm>
          <a:custGeom>
            <a:avLst/>
            <a:gdLst/>
            <a:ahLst/>
            <a:cxnLst/>
            <a:rect l="l" t="t" r="r" b="b"/>
            <a:pathLst>
              <a:path w="14286" h="14257" extrusionOk="0">
                <a:moveTo>
                  <a:pt x="7129" y="1"/>
                </a:moveTo>
                <a:cubicBezTo>
                  <a:pt x="3182" y="1"/>
                  <a:pt x="1" y="3181"/>
                  <a:pt x="1" y="7129"/>
                </a:cubicBezTo>
                <a:cubicBezTo>
                  <a:pt x="1" y="11076"/>
                  <a:pt x="3182" y="14257"/>
                  <a:pt x="7129" y="14257"/>
                </a:cubicBezTo>
                <a:cubicBezTo>
                  <a:pt x="11076" y="14257"/>
                  <a:pt x="14286" y="11076"/>
                  <a:pt x="14286" y="7129"/>
                </a:cubicBezTo>
                <a:cubicBezTo>
                  <a:pt x="14286" y="3181"/>
                  <a:pt x="11076" y="1"/>
                  <a:pt x="71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4</a:t>
            </a:r>
            <a:endParaRPr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34"/>
          <p:cNvSpPr txBox="1">
            <a:spLocks noGrp="1"/>
          </p:cNvSpPr>
          <p:nvPr>
            <p:ph type="title"/>
          </p:nvPr>
        </p:nvSpPr>
        <p:spPr>
          <a:xfrm>
            <a:off x="1314028" y="5963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Model Preparation on local Machine</a:t>
            </a:r>
            <a:endParaRPr sz="3200" dirty="0"/>
          </a:p>
        </p:txBody>
      </p:sp>
      <p:grpSp>
        <p:nvGrpSpPr>
          <p:cNvPr id="2" name="Google Shape;4800;p58">
            <a:extLst>
              <a:ext uri="{FF2B5EF4-FFF2-40B4-BE49-F238E27FC236}">
                <a16:creationId xmlns:a16="http://schemas.microsoft.com/office/drawing/2014/main" id="{58D7D657-7192-AC3D-8C4B-EA5719112417}"/>
              </a:ext>
            </a:extLst>
          </p:cNvPr>
          <p:cNvGrpSpPr/>
          <p:nvPr/>
        </p:nvGrpSpPr>
        <p:grpSpPr>
          <a:xfrm>
            <a:off x="720000" y="1466612"/>
            <a:ext cx="2297411" cy="2533887"/>
            <a:chOff x="5985650" y="2860025"/>
            <a:chExt cx="1396075" cy="1539775"/>
          </a:xfrm>
        </p:grpSpPr>
        <p:sp>
          <p:nvSpPr>
            <p:cNvPr id="3" name="Google Shape;4801;p58">
              <a:extLst>
                <a:ext uri="{FF2B5EF4-FFF2-40B4-BE49-F238E27FC236}">
                  <a16:creationId xmlns:a16="http://schemas.microsoft.com/office/drawing/2014/main" id="{30763C86-5BA0-A3CA-8EA2-9622EADD0DD0}"/>
                </a:ext>
              </a:extLst>
            </p:cNvPr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802;p58">
              <a:extLst>
                <a:ext uri="{FF2B5EF4-FFF2-40B4-BE49-F238E27FC236}">
                  <a16:creationId xmlns:a16="http://schemas.microsoft.com/office/drawing/2014/main" id="{2D251932-F04E-D472-FBEC-B621EE810E38}"/>
                </a:ext>
              </a:extLst>
            </p:cNvPr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803;p58">
              <a:extLst>
                <a:ext uri="{FF2B5EF4-FFF2-40B4-BE49-F238E27FC236}">
                  <a16:creationId xmlns:a16="http://schemas.microsoft.com/office/drawing/2014/main" id="{5D953AF8-17C2-C5E4-599D-49500C8A30FF}"/>
                </a:ext>
              </a:extLst>
            </p:cNvPr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804;p58">
              <a:extLst>
                <a:ext uri="{FF2B5EF4-FFF2-40B4-BE49-F238E27FC236}">
                  <a16:creationId xmlns:a16="http://schemas.microsoft.com/office/drawing/2014/main" id="{97196AB2-1475-82AC-D234-83B20543461C}"/>
                </a:ext>
              </a:extLst>
            </p:cNvPr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05;p58">
              <a:extLst>
                <a:ext uri="{FF2B5EF4-FFF2-40B4-BE49-F238E27FC236}">
                  <a16:creationId xmlns:a16="http://schemas.microsoft.com/office/drawing/2014/main" id="{01A15B7F-D33D-DF07-67A8-CF3F5C352AE7}"/>
                </a:ext>
              </a:extLst>
            </p:cNvPr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06;p58">
              <a:extLst>
                <a:ext uri="{FF2B5EF4-FFF2-40B4-BE49-F238E27FC236}">
                  <a16:creationId xmlns:a16="http://schemas.microsoft.com/office/drawing/2014/main" id="{24DA7F1B-2385-43F5-EBF0-7E0A8CB6A939}"/>
                </a:ext>
              </a:extLst>
            </p:cNvPr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807;p58">
              <a:extLst>
                <a:ext uri="{FF2B5EF4-FFF2-40B4-BE49-F238E27FC236}">
                  <a16:creationId xmlns:a16="http://schemas.microsoft.com/office/drawing/2014/main" id="{F613A2BD-7E34-2936-00F2-4DBC69001E8F}"/>
                </a:ext>
              </a:extLst>
            </p:cNvPr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808;p58">
              <a:extLst>
                <a:ext uri="{FF2B5EF4-FFF2-40B4-BE49-F238E27FC236}">
                  <a16:creationId xmlns:a16="http://schemas.microsoft.com/office/drawing/2014/main" id="{81AC4F0B-73B2-9905-969B-96EDDD614815}"/>
                </a:ext>
              </a:extLst>
            </p:cNvPr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809;p58">
              <a:extLst>
                <a:ext uri="{FF2B5EF4-FFF2-40B4-BE49-F238E27FC236}">
                  <a16:creationId xmlns:a16="http://schemas.microsoft.com/office/drawing/2014/main" id="{250331D0-1495-213E-798C-C2C090039C16}"/>
                </a:ext>
              </a:extLst>
            </p:cNvPr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810;p58">
              <a:extLst>
                <a:ext uri="{FF2B5EF4-FFF2-40B4-BE49-F238E27FC236}">
                  <a16:creationId xmlns:a16="http://schemas.microsoft.com/office/drawing/2014/main" id="{A06F8190-B97C-0148-091C-D7DBDE6114F8}"/>
                </a:ext>
              </a:extLst>
            </p:cNvPr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811;p58">
              <a:extLst>
                <a:ext uri="{FF2B5EF4-FFF2-40B4-BE49-F238E27FC236}">
                  <a16:creationId xmlns:a16="http://schemas.microsoft.com/office/drawing/2014/main" id="{36C43EEB-906C-0EA6-ABFF-20DFC0D3F4B7}"/>
                </a:ext>
              </a:extLst>
            </p:cNvPr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812;p58">
              <a:extLst>
                <a:ext uri="{FF2B5EF4-FFF2-40B4-BE49-F238E27FC236}">
                  <a16:creationId xmlns:a16="http://schemas.microsoft.com/office/drawing/2014/main" id="{B056BC64-B1A7-518D-3465-F0C244111C2D}"/>
                </a:ext>
              </a:extLst>
            </p:cNvPr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813;p58">
              <a:extLst>
                <a:ext uri="{FF2B5EF4-FFF2-40B4-BE49-F238E27FC236}">
                  <a16:creationId xmlns:a16="http://schemas.microsoft.com/office/drawing/2014/main" id="{1EC39EAD-1436-AAFC-B71E-070FD054B544}"/>
                </a:ext>
              </a:extLst>
            </p:cNvPr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814;p58">
              <a:extLst>
                <a:ext uri="{FF2B5EF4-FFF2-40B4-BE49-F238E27FC236}">
                  <a16:creationId xmlns:a16="http://schemas.microsoft.com/office/drawing/2014/main" id="{6CBC99D4-B823-129C-8A01-2AFB73812D21}"/>
                </a:ext>
              </a:extLst>
            </p:cNvPr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815;p58">
              <a:extLst>
                <a:ext uri="{FF2B5EF4-FFF2-40B4-BE49-F238E27FC236}">
                  <a16:creationId xmlns:a16="http://schemas.microsoft.com/office/drawing/2014/main" id="{C26B68A2-BA2D-99B5-CC11-05C98DBE7365}"/>
                </a:ext>
              </a:extLst>
            </p:cNvPr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816;p58">
              <a:extLst>
                <a:ext uri="{FF2B5EF4-FFF2-40B4-BE49-F238E27FC236}">
                  <a16:creationId xmlns:a16="http://schemas.microsoft.com/office/drawing/2014/main" id="{62C22972-DEA5-343F-2937-56F753961F31}"/>
                </a:ext>
              </a:extLst>
            </p:cNvPr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817;p58">
              <a:extLst>
                <a:ext uri="{FF2B5EF4-FFF2-40B4-BE49-F238E27FC236}">
                  <a16:creationId xmlns:a16="http://schemas.microsoft.com/office/drawing/2014/main" id="{34133C8A-290D-E9FD-FF1C-5A28BC373EC9}"/>
                </a:ext>
              </a:extLst>
            </p:cNvPr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818;p58">
              <a:extLst>
                <a:ext uri="{FF2B5EF4-FFF2-40B4-BE49-F238E27FC236}">
                  <a16:creationId xmlns:a16="http://schemas.microsoft.com/office/drawing/2014/main" id="{72262AA4-D199-850D-89A3-CF06A03EF00B}"/>
                </a:ext>
              </a:extLst>
            </p:cNvPr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819;p58">
              <a:extLst>
                <a:ext uri="{FF2B5EF4-FFF2-40B4-BE49-F238E27FC236}">
                  <a16:creationId xmlns:a16="http://schemas.microsoft.com/office/drawing/2014/main" id="{B13A162F-7BF6-98F0-A79C-A784A5439677}"/>
                </a:ext>
              </a:extLst>
            </p:cNvPr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820;p58">
              <a:extLst>
                <a:ext uri="{FF2B5EF4-FFF2-40B4-BE49-F238E27FC236}">
                  <a16:creationId xmlns:a16="http://schemas.microsoft.com/office/drawing/2014/main" id="{77D4AE60-F3E1-9DBC-BD6E-2CE275C80F24}"/>
                </a:ext>
              </a:extLst>
            </p:cNvPr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821;p58">
              <a:extLst>
                <a:ext uri="{FF2B5EF4-FFF2-40B4-BE49-F238E27FC236}">
                  <a16:creationId xmlns:a16="http://schemas.microsoft.com/office/drawing/2014/main" id="{588BA81F-D123-1211-991B-1A4BA04A5A90}"/>
                </a:ext>
              </a:extLst>
            </p:cNvPr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822;p58">
              <a:extLst>
                <a:ext uri="{FF2B5EF4-FFF2-40B4-BE49-F238E27FC236}">
                  <a16:creationId xmlns:a16="http://schemas.microsoft.com/office/drawing/2014/main" id="{BD2B8B5A-F2A8-F6C5-D31D-F38E7D486854}"/>
                </a:ext>
              </a:extLst>
            </p:cNvPr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823;p58">
              <a:extLst>
                <a:ext uri="{FF2B5EF4-FFF2-40B4-BE49-F238E27FC236}">
                  <a16:creationId xmlns:a16="http://schemas.microsoft.com/office/drawing/2014/main" id="{6B240802-01C2-DED5-297C-0C98F546859D}"/>
                </a:ext>
              </a:extLst>
            </p:cNvPr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824;p58">
              <a:extLst>
                <a:ext uri="{FF2B5EF4-FFF2-40B4-BE49-F238E27FC236}">
                  <a16:creationId xmlns:a16="http://schemas.microsoft.com/office/drawing/2014/main" id="{1CBA62D8-2068-BDC5-D6E3-ABB680970987}"/>
                </a:ext>
              </a:extLst>
            </p:cNvPr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825;p58">
              <a:extLst>
                <a:ext uri="{FF2B5EF4-FFF2-40B4-BE49-F238E27FC236}">
                  <a16:creationId xmlns:a16="http://schemas.microsoft.com/office/drawing/2014/main" id="{181416BC-C3EF-4E78-FCA3-369742BAC76C}"/>
                </a:ext>
              </a:extLst>
            </p:cNvPr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826;p58">
              <a:extLst>
                <a:ext uri="{FF2B5EF4-FFF2-40B4-BE49-F238E27FC236}">
                  <a16:creationId xmlns:a16="http://schemas.microsoft.com/office/drawing/2014/main" id="{E7DC3FF9-7605-368B-C36A-C55BC961033E}"/>
                </a:ext>
              </a:extLst>
            </p:cNvPr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827;p58">
              <a:extLst>
                <a:ext uri="{FF2B5EF4-FFF2-40B4-BE49-F238E27FC236}">
                  <a16:creationId xmlns:a16="http://schemas.microsoft.com/office/drawing/2014/main" id="{50A9212B-6B5B-E04C-FFB6-D0EDBB08EE53}"/>
                </a:ext>
              </a:extLst>
            </p:cNvPr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828;p58">
              <a:extLst>
                <a:ext uri="{FF2B5EF4-FFF2-40B4-BE49-F238E27FC236}">
                  <a16:creationId xmlns:a16="http://schemas.microsoft.com/office/drawing/2014/main" id="{AF9FB8FC-9E12-64AE-9BDF-A7C5724BECB8}"/>
                </a:ext>
              </a:extLst>
            </p:cNvPr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829;p58">
              <a:extLst>
                <a:ext uri="{FF2B5EF4-FFF2-40B4-BE49-F238E27FC236}">
                  <a16:creationId xmlns:a16="http://schemas.microsoft.com/office/drawing/2014/main" id="{585AF280-AC0C-6849-AEF6-D973C96FE338}"/>
                </a:ext>
              </a:extLst>
            </p:cNvPr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830;p58">
              <a:extLst>
                <a:ext uri="{FF2B5EF4-FFF2-40B4-BE49-F238E27FC236}">
                  <a16:creationId xmlns:a16="http://schemas.microsoft.com/office/drawing/2014/main" id="{C6EF7939-1CA3-4A1C-255C-5A0AFF6F714E}"/>
                </a:ext>
              </a:extLst>
            </p:cNvPr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831;p58">
              <a:extLst>
                <a:ext uri="{FF2B5EF4-FFF2-40B4-BE49-F238E27FC236}">
                  <a16:creationId xmlns:a16="http://schemas.microsoft.com/office/drawing/2014/main" id="{AD878386-F249-DD3B-91EC-A72E3E2B0C49}"/>
                </a:ext>
              </a:extLst>
            </p:cNvPr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832;p58">
              <a:extLst>
                <a:ext uri="{FF2B5EF4-FFF2-40B4-BE49-F238E27FC236}">
                  <a16:creationId xmlns:a16="http://schemas.microsoft.com/office/drawing/2014/main" id="{BCB5029B-6A28-A339-EA3F-55D0BB2039DE}"/>
                </a:ext>
              </a:extLst>
            </p:cNvPr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1216;p31">
            <a:extLst>
              <a:ext uri="{FF2B5EF4-FFF2-40B4-BE49-F238E27FC236}">
                <a16:creationId xmlns:a16="http://schemas.microsoft.com/office/drawing/2014/main" id="{88EB0CA7-7D58-B356-3DBD-9CD8CC583D16}"/>
              </a:ext>
            </a:extLst>
          </p:cNvPr>
          <p:cNvSpPr txBox="1">
            <a:spLocks/>
          </p:cNvSpPr>
          <p:nvPr/>
        </p:nvSpPr>
        <p:spPr>
          <a:xfrm>
            <a:off x="3504227" y="1623036"/>
            <a:ext cx="5048403" cy="26518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E17"/>
                </a:solidFill>
                <a:latin typeface="Noto Sans Cham" panose="02000000000000000000" pitchFamily="2" charset="0"/>
              </a:rPr>
              <a:t>Prepare machine learning for deployment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E17"/>
                </a:solidFill>
                <a:latin typeface="Noto Sans Cham" panose="02000000000000000000" pitchFamily="2" charset="0"/>
              </a:rPr>
              <a:t>Training, testing model 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E17"/>
                </a:solidFill>
                <a:latin typeface="Noto Sans Cham" panose="02000000000000000000" pitchFamily="2" charset="0"/>
              </a:rPr>
              <a:t>Choosing the best algorithm, hyperparameters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50E17"/>
                </a:solidFill>
                <a:latin typeface="Noto Sans Cham" panose="02000000000000000000" pitchFamily="2" charset="0"/>
              </a:rPr>
              <a:t>Evaluate the model’s performance 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54A1A10-D289-85A5-E48A-EE6010E0DA10}"/>
              </a:ext>
            </a:extLst>
          </p:cNvPr>
          <p:cNvGrpSpPr/>
          <p:nvPr/>
        </p:nvGrpSpPr>
        <p:grpSpPr>
          <a:xfrm>
            <a:off x="424831" y="425206"/>
            <a:ext cx="742650" cy="743131"/>
            <a:chOff x="7724930" y="1127472"/>
            <a:chExt cx="742650" cy="743131"/>
          </a:xfrm>
        </p:grpSpPr>
        <p:sp>
          <p:nvSpPr>
            <p:cNvPr id="38" name="Google Shape;1423;p48">
              <a:extLst>
                <a:ext uri="{FF2B5EF4-FFF2-40B4-BE49-F238E27FC236}">
                  <a16:creationId xmlns:a16="http://schemas.microsoft.com/office/drawing/2014/main" id="{4E2B6A40-88BD-61C3-FE3B-F07C8173DF80}"/>
                </a:ext>
              </a:extLst>
            </p:cNvPr>
            <p:cNvSpPr/>
            <p:nvPr/>
          </p:nvSpPr>
          <p:spPr>
            <a:xfrm>
              <a:off x="7724930" y="1127953"/>
              <a:ext cx="742650" cy="742650"/>
            </a:xfrm>
            <a:custGeom>
              <a:avLst/>
              <a:gdLst/>
              <a:ahLst/>
              <a:cxnLst/>
              <a:rect l="l" t="t" r="r" b="b"/>
              <a:pathLst>
                <a:path w="29706" h="29706" extrusionOk="0">
                  <a:moveTo>
                    <a:pt x="0" y="0"/>
                  </a:moveTo>
                  <a:lnTo>
                    <a:pt x="0" y="29705"/>
                  </a:lnTo>
                  <a:lnTo>
                    <a:pt x="29706" y="29705"/>
                  </a:lnTo>
                  <a:lnTo>
                    <a:pt x="29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8682224-F83B-EFD4-B9DA-A091F1528A78}"/>
                </a:ext>
              </a:extLst>
            </p:cNvPr>
            <p:cNvGrpSpPr/>
            <p:nvPr/>
          </p:nvGrpSpPr>
          <p:grpSpPr>
            <a:xfrm>
              <a:off x="7726330" y="1127472"/>
              <a:ext cx="741250" cy="741225"/>
              <a:chOff x="7481130" y="474901"/>
              <a:chExt cx="741250" cy="741225"/>
            </a:xfrm>
          </p:grpSpPr>
          <p:sp>
            <p:nvSpPr>
              <p:cNvPr id="39" name="Google Shape;1424;p48">
                <a:extLst>
                  <a:ext uri="{FF2B5EF4-FFF2-40B4-BE49-F238E27FC236}">
                    <a16:creationId xmlns:a16="http://schemas.microsoft.com/office/drawing/2014/main" id="{831284C6-8372-812F-F235-6EE5689C10D5}"/>
                  </a:ext>
                </a:extLst>
              </p:cNvPr>
              <p:cNvSpPr/>
              <p:nvPr/>
            </p:nvSpPr>
            <p:spPr>
              <a:xfrm>
                <a:off x="7481130" y="474901"/>
                <a:ext cx="741250" cy="741225"/>
              </a:xfrm>
              <a:custGeom>
                <a:avLst/>
                <a:gdLst/>
                <a:ahLst/>
                <a:cxnLst/>
                <a:rect l="l" t="t" r="r" b="b"/>
                <a:pathLst>
                  <a:path w="29650" h="29649" extrusionOk="0">
                    <a:moveTo>
                      <a:pt x="14825" y="1"/>
                    </a:moveTo>
                    <a:cubicBezTo>
                      <a:pt x="6646" y="1"/>
                      <a:pt x="1" y="6646"/>
                      <a:pt x="1" y="14825"/>
                    </a:cubicBezTo>
                    <a:cubicBezTo>
                      <a:pt x="1" y="23004"/>
                      <a:pt x="6646" y="29649"/>
                      <a:pt x="14825" y="29649"/>
                    </a:cubicBezTo>
                    <a:cubicBezTo>
                      <a:pt x="23004" y="29649"/>
                      <a:pt x="29649" y="23004"/>
                      <a:pt x="29649" y="14825"/>
                    </a:cubicBezTo>
                    <a:cubicBezTo>
                      <a:pt x="29649" y="6646"/>
                      <a:pt x="23004" y="1"/>
                      <a:pt x="14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425;p48">
                <a:extLst>
                  <a:ext uri="{FF2B5EF4-FFF2-40B4-BE49-F238E27FC236}">
                    <a16:creationId xmlns:a16="http://schemas.microsoft.com/office/drawing/2014/main" id="{F09CEB8D-2CCF-AD3C-C65E-FF961F29F3D5}"/>
                  </a:ext>
                </a:extLst>
              </p:cNvPr>
              <p:cNvSpPr/>
              <p:nvPr/>
            </p:nvSpPr>
            <p:spPr>
              <a:xfrm>
                <a:off x="7674230" y="666576"/>
                <a:ext cx="357150" cy="356425"/>
              </a:xfrm>
              <a:custGeom>
                <a:avLst/>
                <a:gdLst/>
                <a:ahLst/>
                <a:cxnLst/>
                <a:rect l="l" t="t" r="r" b="b"/>
                <a:pathLst>
                  <a:path w="14286" h="14257" extrusionOk="0">
                    <a:moveTo>
                      <a:pt x="7129" y="1"/>
                    </a:moveTo>
                    <a:cubicBezTo>
                      <a:pt x="3182" y="1"/>
                      <a:pt x="1" y="3181"/>
                      <a:pt x="1" y="7129"/>
                    </a:cubicBezTo>
                    <a:cubicBezTo>
                      <a:pt x="1" y="11076"/>
                      <a:pt x="3182" y="14257"/>
                      <a:pt x="7129" y="14257"/>
                    </a:cubicBezTo>
                    <a:cubicBezTo>
                      <a:pt x="11076" y="14257"/>
                      <a:pt x="14286" y="11076"/>
                      <a:pt x="14286" y="7129"/>
                    </a:cubicBezTo>
                    <a:cubicBezTo>
                      <a:pt x="14286" y="3181"/>
                      <a:pt x="11076" y="1"/>
                      <a:pt x="71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latin typeface="Hiragino Kaku Gothic StdN W8" panose="020B0800000000000000" pitchFamily="34" charset="-128"/>
                    <a:ea typeface="Hiragino Kaku Gothic StdN W8" panose="020B0800000000000000" pitchFamily="34" charset="-128"/>
                  </a:rPr>
                  <a:t>1</a:t>
                </a:r>
                <a:endParaRPr dirty="0">
                  <a:latin typeface="Hiragino Kaku Gothic StdN W8" panose="020B0800000000000000" pitchFamily="34" charset="-128"/>
                  <a:ea typeface="Hiragino Kaku Gothic StdN W8" panose="020B0800000000000000" pitchFamily="34" charset="-128"/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Corporate Identity Renewal Project Proposal by Slidesgo">
  <a:themeElements>
    <a:clrScheme name="Simple Light">
      <a:dk1>
        <a:srgbClr val="191919"/>
      </a:dk1>
      <a:lt1>
        <a:srgbClr val="FFFFFF"/>
      </a:lt1>
      <a:dk2>
        <a:srgbClr val="E3DCD6"/>
      </a:dk2>
      <a:lt2>
        <a:srgbClr val="D8CBBC"/>
      </a:lt2>
      <a:accent1>
        <a:srgbClr val="C3C2BF"/>
      </a:accent1>
      <a:accent2>
        <a:srgbClr val="9C9284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551</Words>
  <Application>Microsoft Macintosh PowerPoint</Application>
  <PresentationFormat>On-screen Show (16:9)</PresentationFormat>
  <Paragraphs>104</Paragraphs>
  <Slides>22</Slides>
  <Notes>18</Notes>
  <HiddenSlides>1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5" baseType="lpstr">
      <vt:lpstr>Arial</vt:lpstr>
      <vt:lpstr>Noto Sans Cham</vt:lpstr>
      <vt:lpstr>Hiragino Kaku Gothic StdN W8</vt:lpstr>
      <vt:lpstr>Rozha One</vt:lpstr>
      <vt:lpstr>Noto Sans Oriya</vt:lpstr>
      <vt:lpstr>source-serif-pro</vt:lpstr>
      <vt:lpstr>Anaheim</vt:lpstr>
      <vt:lpstr>Overpass</vt:lpstr>
      <vt:lpstr>Nunito Light</vt:lpstr>
      <vt:lpstr>Open Sans</vt:lpstr>
      <vt:lpstr>sohne</vt:lpstr>
      <vt:lpstr>GungsuhChe</vt:lpstr>
      <vt:lpstr>Corporate Identity Renewal Project Proposal by Slidesgo</vt:lpstr>
      <vt:lpstr>AWS, Google AI, Azure, IBM Cloud-based Machine Learning</vt:lpstr>
      <vt:lpstr>Table of contents</vt:lpstr>
      <vt:lpstr>Introduction</vt:lpstr>
      <vt:lpstr>Introduction (Con.)</vt:lpstr>
      <vt:lpstr>Why?</vt:lpstr>
      <vt:lpstr>Cloud_based Platforms</vt:lpstr>
      <vt:lpstr>How-to  deploy</vt:lpstr>
      <vt:lpstr>Basic workflow</vt:lpstr>
      <vt:lpstr>Model Preparation on local Machine</vt:lpstr>
      <vt:lpstr>Example: Model Code</vt:lpstr>
      <vt:lpstr>PowerPoint Presentation</vt:lpstr>
      <vt:lpstr>Example: Flask App Code</vt:lpstr>
      <vt:lpstr>Example: App Result</vt:lpstr>
      <vt:lpstr>PowerPoint Presentation</vt:lpstr>
      <vt:lpstr>3. Using docker to containerize the flask service</vt:lpstr>
      <vt:lpstr>How Docker work?</vt:lpstr>
      <vt:lpstr>How Docker work?</vt:lpstr>
      <vt:lpstr>Hosting the docker container on Cloud</vt:lpstr>
      <vt:lpstr>Photo showcase</vt:lpstr>
      <vt:lpstr>Thank You !</vt:lpstr>
      <vt:lpstr>Alternative resources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AWS, SageMaker, Google AI, Azure, IBM Cloud-based Machine Learning</dc:title>
  <cp:lastModifiedBy>Roatny Nuon</cp:lastModifiedBy>
  <cp:revision>8</cp:revision>
  <dcterms:modified xsi:type="dcterms:W3CDTF">2023-07-18T18:25:52Z</dcterms:modified>
</cp:coreProperties>
</file>